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66" r:id="rId5"/>
    <p:sldId id="267" r:id="rId6"/>
    <p:sldId id="265" r:id="rId7"/>
    <p:sldId id="268" r:id="rId8"/>
    <p:sldId id="311" r:id="rId9"/>
    <p:sldId id="295" r:id="rId10"/>
    <p:sldId id="260" r:id="rId11"/>
    <p:sldId id="271" r:id="rId12"/>
    <p:sldId id="275" r:id="rId13"/>
    <p:sldId id="286" r:id="rId14"/>
    <p:sldId id="292" r:id="rId15"/>
    <p:sldId id="277" r:id="rId16"/>
    <p:sldId id="273" r:id="rId17"/>
    <p:sldId id="293" r:id="rId18"/>
    <p:sldId id="262" r:id="rId19"/>
    <p:sldId id="305" r:id="rId20"/>
    <p:sldId id="298" r:id="rId21"/>
    <p:sldId id="303" r:id="rId22"/>
    <p:sldId id="300" r:id="rId23"/>
    <p:sldId id="306" r:id="rId24"/>
    <p:sldId id="314" r:id="rId25"/>
    <p:sldId id="276" r:id="rId26"/>
    <p:sldId id="301" r:id="rId27"/>
    <p:sldId id="302" r:id="rId28"/>
    <p:sldId id="312" r:id="rId29"/>
    <p:sldId id="313" r:id="rId30"/>
    <p:sldId id="304" r:id="rId31"/>
    <p:sldId id="296" r:id="rId32"/>
    <p:sldId id="299" r:id="rId33"/>
    <p:sldId id="297" r:id="rId34"/>
    <p:sldId id="307" r:id="rId35"/>
    <p:sldId id="261" r:id="rId36"/>
    <p:sldId id="263" r:id="rId37"/>
    <p:sldId id="308" r:id="rId38"/>
    <p:sldId id="31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89953-170D-41D0-B8F9-43B29E353146}" v="533" dt="2022-04-22T16:09:38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Breeze" userId="20faff7a-702c-42eb-b477-c086c74eeff5" providerId="ADAL" clId="{0FB89953-170D-41D0-B8F9-43B29E353146}"/>
    <pc:docChg chg="undo custSel addSld delSld modSld sldOrd">
      <pc:chgData name="Tom Breeze" userId="20faff7a-702c-42eb-b477-c086c74eeff5" providerId="ADAL" clId="{0FB89953-170D-41D0-B8F9-43B29E353146}" dt="2022-04-22T16:09:38.203" v="14924" actId="20577"/>
      <pc:docMkLst>
        <pc:docMk/>
      </pc:docMkLst>
      <pc:sldChg chg="addSp modSp mod modTransition">
        <pc:chgData name="Tom Breeze" userId="20faff7a-702c-42eb-b477-c086c74eeff5" providerId="ADAL" clId="{0FB89953-170D-41D0-B8F9-43B29E353146}" dt="2022-04-22T08:54:28.350" v="14539"/>
        <pc:sldMkLst>
          <pc:docMk/>
          <pc:sldMk cId="2333176317" sldId="256"/>
        </pc:sldMkLst>
        <pc:spChg chg="mod">
          <ac:chgData name="Tom Breeze" userId="20faff7a-702c-42eb-b477-c086c74eeff5" providerId="ADAL" clId="{0FB89953-170D-41D0-B8F9-43B29E353146}" dt="2022-04-21T04:34:40.254" v="23"/>
          <ac:spMkLst>
            <pc:docMk/>
            <pc:sldMk cId="2333176317" sldId="256"/>
            <ac:spMk id="2" creationId="{97C88C0F-317F-4775-8469-3499FB4BF2A4}"/>
          </ac:spMkLst>
        </pc:spChg>
        <pc:spChg chg="mod">
          <ac:chgData name="Tom Breeze" userId="20faff7a-702c-42eb-b477-c086c74eeff5" providerId="ADAL" clId="{0FB89953-170D-41D0-B8F9-43B29E353146}" dt="2022-04-21T04:33:37.815" v="21" actId="14100"/>
          <ac:spMkLst>
            <pc:docMk/>
            <pc:sldMk cId="2333176317" sldId="256"/>
            <ac:spMk id="3" creationId="{2CC13C0A-DE7C-4B30-A221-5573461E71A8}"/>
          </ac:spMkLst>
        </pc:spChg>
        <pc:picChg chg="add mod ord modCrop">
          <ac:chgData name="Tom Breeze" userId="20faff7a-702c-42eb-b477-c086c74eeff5" providerId="ADAL" clId="{0FB89953-170D-41D0-B8F9-43B29E353146}" dt="2022-04-21T04:33:26.587" v="17" actId="167"/>
          <ac:picMkLst>
            <pc:docMk/>
            <pc:sldMk cId="2333176317" sldId="256"/>
            <ac:picMk id="5" creationId="{1486B1F4-CACC-4DE1-AB23-02B9AE106ACA}"/>
          </ac:picMkLst>
        </pc:picChg>
      </pc:sldChg>
      <pc:sldChg chg="del">
        <pc:chgData name="Tom Breeze" userId="20faff7a-702c-42eb-b477-c086c74eeff5" providerId="ADAL" clId="{0FB89953-170D-41D0-B8F9-43B29E353146}" dt="2022-04-21T04:31:33.081" v="0" actId="47"/>
        <pc:sldMkLst>
          <pc:docMk/>
          <pc:sldMk cId="2705786343" sldId="257"/>
        </pc:sldMkLst>
      </pc:sldChg>
      <pc:sldChg chg="addSp modSp mod modTransition modAnim">
        <pc:chgData name="Tom Breeze" userId="20faff7a-702c-42eb-b477-c086c74eeff5" providerId="ADAL" clId="{0FB89953-170D-41D0-B8F9-43B29E353146}" dt="2022-04-22T08:54:28.350" v="14539"/>
        <pc:sldMkLst>
          <pc:docMk/>
          <pc:sldMk cId="982689487" sldId="258"/>
        </pc:sldMkLst>
        <pc:spChg chg="mod">
          <ac:chgData name="Tom Breeze" userId="20faff7a-702c-42eb-b477-c086c74eeff5" providerId="ADAL" clId="{0FB89953-170D-41D0-B8F9-43B29E353146}" dt="2022-04-21T08:56:08.847" v="4410" actId="20577"/>
          <ac:spMkLst>
            <pc:docMk/>
            <pc:sldMk cId="982689487" sldId="258"/>
            <ac:spMk id="2" creationId="{F948BB69-F285-4AEA-88BA-E4E1F07BC24E}"/>
          </ac:spMkLst>
        </pc:spChg>
        <pc:spChg chg="mod">
          <ac:chgData name="Tom Breeze" userId="20faff7a-702c-42eb-b477-c086c74eeff5" providerId="ADAL" clId="{0FB89953-170D-41D0-B8F9-43B29E353146}" dt="2022-04-21T21:15:29.623" v="14316" actId="27636"/>
          <ac:spMkLst>
            <pc:docMk/>
            <pc:sldMk cId="982689487" sldId="258"/>
            <ac:spMk id="3" creationId="{AD15ACA4-2375-400A-A97F-4DF2D4356E22}"/>
          </ac:spMkLst>
        </pc:spChg>
        <pc:picChg chg="add mod">
          <ac:chgData name="Tom Breeze" userId="20faff7a-702c-42eb-b477-c086c74eeff5" providerId="ADAL" clId="{0FB89953-170D-41D0-B8F9-43B29E353146}" dt="2022-04-21T05:49:15.671" v="1773" actId="1076"/>
          <ac:picMkLst>
            <pc:docMk/>
            <pc:sldMk cId="982689487" sldId="258"/>
            <ac:picMk id="6" creationId="{BDB44674-2E5A-431D-BEC2-EF2B9CFE9977}"/>
          </ac:picMkLst>
        </pc:picChg>
      </pc:sldChg>
      <pc:sldChg chg="addSp delSp modSp mod modTransition modAnim">
        <pc:chgData name="Tom Breeze" userId="20faff7a-702c-42eb-b477-c086c74eeff5" providerId="ADAL" clId="{0FB89953-170D-41D0-B8F9-43B29E353146}" dt="2022-04-22T09:17:54.005" v="14670" actId="6549"/>
        <pc:sldMkLst>
          <pc:docMk/>
          <pc:sldMk cId="3746826407" sldId="259"/>
        </pc:sldMkLst>
        <pc:spChg chg="mod">
          <ac:chgData name="Tom Breeze" userId="20faff7a-702c-42eb-b477-c086c74eeff5" providerId="ADAL" clId="{0FB89953-170D-41D0-B8F9-43B29E353146}" dt="2022-04-22T09:17:54.005" v="14670" actId="6549"/>
          <ac:spMkLst>
            <pc:docMk/>
            <pc:sldMk cId="3746826407" sldId="259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09:06:56.918" v="4703" actId="20577"/>
          <ac:spMkLst>
            <pc:docMk/>
            <pc:sldMk cId="3746826407" sldId="259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1T09:07:29.710" v="4731" actId="1076"/>
          <ac:spMkLst>
            <pc:docMk/>
            <pc:sldMk cId="3746826407" sldId="259"/>
            <ac:spMk id="5" creationId="{F4DA4F6A-07F4-4724-9984-C5F62D0E5346}"/>
          </ac:spMkLst>
        </pc:spChg>
        <pc:graphicFrameChg chg="add del mod">
          <ac:chgData name="Tom Breeze" userId="20faff7a-702c-42eb-b477-c086c74eeff5" providerId="ADAL" clId="{0FB89953-170D-41D0-B8F9-43B29E353146}" dt="2022-04-21T05:37:08.352" v="1502"/>
          <ac:graphicFrameMkLst>
            <pc:docMk/>
            <pc:sldMk cId="3746826407" sldId="259"/>
            <ac:graphicFrameMk id="8" creationId="{16C0556E-A4C0-4189-A210-7C3561589629}"/>
          </ac:graphicFrameMkLst>
        </pc:graphicFrameChg>
        <pc:picChg chg="add mod">
          <ac:chgData name="Tom Breeze" userId="20faff7a-702c-42eb-b477-c086c74eeff5" providerId="ADAL" clId="{0FB89953-170D-41D0-B8F9-43B29E353146}" dt="2022-04-21T05:42:14.140" v="1521" actId="1076"/>
          <ac:picMkLst>
            <pc:docMk/>
            <pc:sldMk cId="3746826407" sldId="259"/>
            <ac:picMk id="7" creationId="{98913D4A-2D88-48B2-9C4B-61F7E73576FA}"/>
          </ac:picMkLst>
        </pc:picChg>
        <pc:picChg chg="add mod">
          <ac:chgData name="Tom Breeze" userId="20faff7a-702c-42eb-b477-c086c74eeff5" providerId="ADAL" clId="{0FB89953-170D-41D0-B8F9-43B29E353146}" dt="2022-04-21T05:43:03.350" v="1526" actId="208"/>
          <ac:picMkLst>
            <pc:docMk/>
            <pc:sldMk cId="3746826407" sldId="259"/>
            <ac:picMk id="10" creationId="{14EF2922-4420-4EAC-89D7-C544BE14E802}"/>
          </ac:picMkLst>
        </pc:picChg>
      </pc:sldChg>
      <pc:sldChg chg="addSp delSp modSp mod modTransition modAnim">
        <pc:chgData name="Tom Breeze" userId="20faff7a-702c-42eb-b477-c086c74eeff5" providerId="ADAL" clId="{0FB89953-170D-41D0-B8F9-43B29E353146}" dt="2022-04-22T15:36:33.494" v="14922" actId="1076"/>
        <pc:sldMkLst>
          <pc:docMk/>
          <pc:sldMk cId="3128287658" sldId="260"/>
        </pc:sldMkLst>
        <pc:spChg chg="mod">
          <ac:chgData name="Tom Breeze" userId="20faff7a-702c-42eb-b477-c086c74eeff5" providerId="ADAL" clId="{0FB89953-170D-41D0-B8F9-43B29E353146}" dt="2022-04-22T09:13:21.780" v="14665" actId="6549"/>
          <ac:spMkLst>
            <pc:docMk/>
            <pc:sldMk cId="3128287658" sldId="260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5:35:19.497" v="14892" actId="20577"/>
          <ac:spMkLst>
            <pc:docMk/>
            <pc:sldMk cId="3128287658" sldId="260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5:36:33.494" v="14922" actId="1076"/>
          <ac:spMkLst>
            <pc:docMk/>
            <pc:sldMk cId="3128287658" sldId="260"/>
            <ac:spMk id="5" creationId="{FD11F3ED-9841-401D-8D9E-1961A817E362}"/>
          </ac:spMkLst>
        </pc:spChg>
        <pc:spChg chg="add mod">
          <ac:chgData name="Tom Breeze" userId="20faff7a-702c-42eb-b477-c086c74eeff5" providerId="ADAL" clId="{0FB89953-170D-41D0-B8F9-43B29E353146}" dt="2022-04-22T08:54:00.043" v="14532" actId="164"/>
          <ac:spMkLst>
            <pc:docMk/>
            <pc:sldMk cId="3128287658" sldId="260"/>
            <ac:spMk id="14" creationId="{F2A03BE6-922A-4325-B0C5-252802A5594E}"/>
          </ac:spMkLst>
        </pc:spChg>
        <pc:spChg chg="add mod">
          <ac:chgData name="Tom Breeze" userId="20faff7a-702c-42eb-b477-c086c74eeff5" providerId="ADAL" clId="{0FB89953-170D-41D0-B8F9-43B29E353146}" dt="2022-04-22T08:54:00.043" v="14532" actId="164"/>
          <ac:spMkLst>
            <pc:docMk/>
            <pc:sldMk cId="3128287658" sldId="260"/>
            <ac:spMk id="15" creationId="{7278CC60-191A-49A9-94E5-E24E456FA4EB}"/>
          </ac:spMkLst>
        </pc:spChg>
        <pc:spChg chg="add mod">
          <ac:chgData name="Tom Breeze" userId="20faff7a-702c-42eb-b477-c086c74eeff5" providerId="ADAL" clId="{0FB89953-170D-41D0-B8F9-43B29E353146}" dt="2022-04-22T08:54:00.043" v="14532" actId="164"/>
          <ac:spMkLst>
            <pc:docMk/>
            <pc:sldMk cId="3128287658" sldId="260"/>
            <ac:spMk id="16" creationId="{A1A53576-8085-4A7E-9794-B0513C8AF967}"/>
          </ac:spMkLst>
        </pc:spChg>
        <pc:grpChg chg="add mod">
          <ac:chgData name="Tom Breeze" userId="20faff7a-702c-42eb-b477-c086c74eeff5" providerId="ADAL" clId="{0FB89953-170D-41D0-B8F9-43B29E353146}" dt="2022-04-22T08:54:00.043" v="14532" actId="164"/>
          <ac:grpSpMkLst>
            <pc:docMk/>
            <pc:sldMk cId="3128287658" sldId="260"/>
            <ac:grpSpMk id="17" creationId="{776C2511-13EE-4E61-9C97-131649CA0BAD}"/>
          </ac:grpSpMkLst>
        </pc:grpChg>
        <pc:picChg chg="add del mod">
          <ac:chgData name="Tom Breeze" userId="20faff7a-702c-42eb-b477-c086c74eeff5" providerId="ADAL" clId="{0FB89953-170D-41D0-B8F9-43B29E353146}" dt="2022-04-21T06:55:17.093" v="2956" actId="478"/>
          <ac:picMkLst>
            <pc:docMk/>
            <pc:sldMk cId="3128287658" sldId="260"/>
            <ac:picMk id="7" creationId="{9865A68D-BE33-4EC0-A097-DCC65B4703B0}"/>
          </ac:picMkLst>
        </pc:picChg>
        <pc:picChg chg="add mod">
          <ac:chgData name="Tom Breeze" userId="20faff7a-702c-42eb-b477-c086c74eeff5" providerId="ADAL" clId="{0FB89953-170D-41D0-B8F9-43B29E353146}" dt="2022-04-22T08:54:00.043" v="14532" actId="164"/>
          <ac:picMkLst>
            <pc:docMk/>
            <pc:sldMk cId="3128287658" sldId="260"/>
            <ac:picMk id="9" creationId="{AC2F286F-B8B1-4C3B-9EF6-CEA9E26B2218}"/>
          </ac:picMkLst>
        </pc:picChg>
        <pc:picChg chg="add mod">
          <ac:chgData name="Tom Breeze" userId="20faff7a-702c-42eb-b477-c086c74eeff5" providerId="ADAL" clId="{0FB89953-170D-41D0-B8F9-43B29E353146}" dt="2022-04-22T08:54:00.043" v="14532" actId="164"/>
          <ac:picMkLst>
            <pc:docMk/>
            <pc:sldMk cId="3128287658" sldId="260"/>
            <ac:picMk id="11" creationId="{30B2E2D6-7C87-4D17-8501-ED93E30428E2}"/>
          </ac:picMkLst>
        </pc:picChg>
        <pc:picChg chg="add mod">
          <ac:chgData name="Tom Breeze" userId="20faff7a-702c-42eb-b477-c086c74eeff5" providerId="ADAL" clId="{0FB89953-170D-41D0-B8F9-43B29E353146}" dt="2022-04-22T08:54:00.043" v="14532" actId="164"/>
          <ac:picMkLst>
            <pc:docMk/>
            <pc:sldMk cId="3128287658" sldId="260"/>
            <ac:picMk id="13" creationId="{0A6FF0CA-FF52-405F-8068-5851C364DDC5}"/>
          </ac:picMkLst>
        </pc:picChg>
      </pc:sldChg>
      <pc:sldChg chg="addSp modSp mod ord modTransition modAnim">
        <pc:chgData name="Tom Breeze" userId="20faff7a-702c-42eb-b477-c086c74eeff5" providerId="ADAL" clId="{0FB89953-170D-41D0-B8F9-43B29E353146}" dt="2022-04-22T16:09:38.203" v="14924" actId="20577"/>
        <pc:sldMkLst>
          <pc:docMk/>
          <pc:sldMk cId="1291199065" sldId="261"/>
        </pc:sldMkLst>
        <pc:spChg chg="mod">
          <ac:chgData name="Tom Breeze" userId="20faff7a-702c-42eb-b477-c086c74eeff5" providerId="ADAL" clId="{0FB89953-170D-41D0-B8F9-43B29E353146}" dt="2022-04-21T11:13:08.443" v="8627" actId="313"/>
          <ac:spMkLst>
            <pc:docMk/>
            <pc:sldMk cId="1291199065" sldId="261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9:40.542" v="14849" actId="20577"/>
          <ac:spMkLst>
            <pc:docMk/>
            <pc:sldMk cId="1291199065" sldId="261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6:09:38.203" v="14924" actId="20577"/>
          <ac:spMkLst>
            <pc:docMk/>
            <pc:sldMk cId="1291199065" sldId="261"/>
            <ac:spMk id="5" creationId="{548A8D6C-369B-4549-872C-B9E419B33582}"/>
          </ac:spMkLst>
        </pc:spChg>
      </pc:sldChg>
      <pc:sldChg chg="addSp delSp modSp mod modTransition modAnim">
        <pc:chgData name="Tom Breeze" userId="20faff7a-702c-42eb-b477-c086c74eeff5" providerId="ADAL" clId="{0FB89953-170D-41D0-B8F9-43B29E353146}" dt="2022-04-22T13:57:02.033" v="14775" actId="20577"/>
        <pc:sldMkLst>
          <pc:docMk/>
          <pc:sldMk cId="2740131155" sldId="262"/>
        </pc:sldMkLst>
        <pc:spChg chg="mod">
          <ac:chgData name="Tom Breeze" userId="20faff7a-702c-42eb-b477-c086c74eeff5" providerId="ADAL" clId="{0FB89953-170D-41D0-B8F9-43B29E353146}" dt="2022-04-21T20:51:26.547" v="14007"/>
          <ac:spMkLst>
            <pc:docMk/>
            <pc:sldMk cId="2740131155" sldId="262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6:47.219" v="14765" actId="20577"/>
          <ac:spMkLst>
            <pc:docMk/>
            <pc:sldMk cId="2740131155" sldId="262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7:02.033" v="14775" actId="20577"/>
          <ac:spMkLst>
            <pc:docMk/>
            <pc:sldMk cId="2740131155" sldId="262"/>
            <ac:spMk id="8" creationId="{3394FA9A-FCF6-49F6-830E-2086F8FE2C6D}"/>
          </ac:spMkLst>
        </pc:spChg>
        <pc:picChg chg="add del mod modCrop">
          <ac:chgData name="Tom Breeze" userId="20faff7a-702c-42eb-b477-c086c74eeff5" providerId="ADAL" clId="{0FB89953-170D-41D0-B8F9-43B29E353146}" dt="2022-04-21T11:04:14.728" v="8544" actId="1076"/>
          <ac:picMkLst>
            <pc:docMk/>
            <pc:sldMk cId="2740131155" sldId="262"/>
            <ac:picMk id="6" creationId="{A37D2E01-AAA7-4422-B2CE-C0E67DC8FD83}"/>
          </ac:picMkLst>
        </pc:picChg>
        <pc:picChg chg="add del mod">
          <ac:chgData name="Tom Breeze" userId="20faff7a-702c-42eb-b477-c086c74eeff5" providerId="ADAL" clId="{0FB89953-170D-41D0-B8F9-43B29E353146}" dt="2022-04-21T11:03:58.866" v="8540" actId="21"/>
          <ac:picMkLst>
            <pc:docMk/>
            <pc:sldMk cId="2740131155" sldId="262"/>
            <ac:picMk id="7" creationId="{7AB11377-ACAE-4121-A911-8538A09FAEC6}"/>
          </ac:picMkLst>
        </pc:picChg>
      </pc:sldChg>
      <pc:sldChg chg="addSp modSp mod modTransition modAnim">
        <pc:chgData name="Tom Breeze" userId="20faff7a-702c-42eb-b477-c086c74eeff5" providerId="ADAL" clId="{0FB89953-170D-41D0-B8F9-43B29E353146}" dt="2022-04-22T14:00:04.649" v="14861" actId="20577"/>
        <pc:sldMkLst>
          <pc:docMk/>
          <pc:sldMk cId="3153464252" sldId="263"/>
        </pc:sldMkLst>
        <pc:spChg chg="mod">
          <ac:chgData name="Tom Breeze" userId="20faff7a-702c-42eb-b477-c086c74eeff5" providerId="ADAL" clId="{0FB89953-170D-41D0-B8F9-43B29E353146}" dt="2022-04-21T12:12:40.840" v="9974"/>
          <ac:spMkLst>
            <pc:docMk/>
            <pc:sldMk cId="3153464252" sldId="263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9:54.166" v="14855" actId="20577"/>
          <ac:spMkLst>
            <pc:docMk/>
            <pc:sldMk cId="3153464252" sldId="263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4:00:04.649" v="14861" actId="20577"/>
          <ac:spMkLst>
            <pc:docMk/>
            <pc:sldMk cId="3153464252" sldId="263"/>
            <ac:spMk id="5" creationId="{3AE2D23B-62C4-4F63-9D74-2A2CD3374DBF}"/>
          </ac:spMkLst>
        </pc:spChg>
        <pc:picChg chg="add mod">
          <ac:chgData name="Tom Breeze" userId="20faff7a-702c-42eb-b477-c086c74eeff5" providerId="ADAL" clId="{0FB89953-170D-41D0-B8F9-43B29E353146}" dt="2022-04-21T21:19:16.699" v="14482" actId="1076"/>
          <ac:picMkLst>
            <pc:docMk/>
            <pc:sldMk cId="3153464252" sldId="263"/>
            <ac:picMk id="6" creationId="{464A3E87-EC9C-4A70-876C-A705C47C782E}"/>
          </ac:picMkLst>
        </pc:picChg>
      </pc:sldChg>
      <pc:sldChg chg="del">
        <pc:chgData name="Tom Breeze" userId="20faff7a-702c-42eb-b477-c086c74eeff5" providerId="ADAL" clId="{0FB89953-170D-41D0-B8F9-43B29E353146}" dt="2022-04-21T06:50:15.445" v="2955" actId="47"/>
        <pc:sldMkLst>
          <pc:docMk/>
          <pc:sldMk cId="3395541802" sldId="264"/>
        </pc:sldMkLst>
      </pc:sldChg>
      <pc:sldChg chg="modSp add mod modTransition modAnim">
        <pc:chgData name="Tom Breeze" userId="20faff7a-702c-42eb-b477-c086c74eeff5" providerId="ADAL" clId="{0FB89953-170D-41D0-B8F9-43B29E353146}" dt="2022-04-22T08:54:28.350" v="14539"/>
        <pc:sldMkLst>
          <pc:docMk/>
          <pc:sldMk cId="2776021254" sldId="265"/>
        </pc:sldMkLst>
        <pc:spChg chg="mod">
          <ac:chgData name="Tom Breeze" userId="20faff7a-702c-42eb-b477-c086c74eeff5" providerId="ADAL" clId="{0FB89953-170D-41D0-B8F9-43B29E353146}" dt="2022-04-21T05:43:40.576" v="1541" actId="20577"/>
          <ac:spMkLst>
            <pc:docMk/>
            <pc:sldMk cId="2776021254" sldId="265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05:45:36.391" v="1661" actId="20577"/>
          <ac:spMkLst>
            <pc:docMk/>
            <pc:sldMk cId="2776021254" sldId="265"/>
            <ac:spMk id="3" creationId="{46A1F93A-9F82-4478-902B-B4E4FB6BC362}"/>
          </ac:spMkLst>
        </pc:spChg>
      </pc:sldChg>
      <pc:sldChg chg="addSp delSp modSp new del mod">
        <pc:chgData name="Tom Breeze" userId="20faff7a-702c-42eb-b477-c086c74eeff5" providerId="ADAL" clId="{0FB89953-170D-41D0-B8F9-43B29E353146}" dt="2022-04-21T05:37:05.364" v="1494" actId="680"/>
        <pc:sldMkLst>
          <pc:docMk/>
          <pc:sldMk cId="2597018515" sldId="266"/>
        </pc:sldMkLst>
        <pc:graphicFrameChg chg="add del mod">
          <ac:chgData name="Tom Breeze" userId="20faff7a-702c-42eb-b477-c086c74eeff5" providerId="ADAL" clId="{0FB89953-170D-41D0-B8F9-43B29E353146}" dt="2022-04-21T05:37:05.164" v="1493"/>
          <ac:graphicFrameMkLst>
            <pc:docMk/>
            <pc:sldMk cId="2597018515" sldId="266"/>
            <ac:graphicFrameMk id="4" creationId="{57AC6A0D-F545-40F5-AF60-DD13296CEA20}"/>
          </ac:graphicFrameMkLst>
        </pc:graphicFrameChg>
      </pc:sldChg>
      <pc:sldChg chg="addSp delSp modSp add mod ord modTransition">
        <pc:chgData name="Tom Breeze" userId="20faff7a-702c-42eb-b477-c086c74eeff5" providerId="ADAL" clId="{0FB89953-170D-41D0-B8F9-43B29E353146}" dt="2022-04-22T09:17:49.582" v="14669" actId="6549"/>
        <pc:sldMkLst>
          <pc:docMk/>
          <pc:sldMk cId="2827299994" sldId="266"/>
        </pc:sldMkLst>
        <pc:spChg chg="mod">
          <ac:chgData name="Tom Breeze" userId="20faff7a-702c-42eb-b477-c086c74eeff5" providerId="ADAL" clId="{0FB89953-170D-41D0-B8F9-43B29E353146}" dt="2022-04-22T09:17:49.582" v="14669" actId="6549"/>
          <ac:spMkLst>
            <pc:docMk/>
            <pc:sldMk cId="2827299994" sldId="266"/>
            <ac:spMk id="2" creationId="{6E40AB44-CB57-4CF4-9C5A-3E7991A70944}"/>
          </ac:spMkLst>
        </pc:spChg>
        <pc:spChg chg="del mod">
          <ac:chgData name="Tom Breeze" userId="20faff7a-702c-42eb-b477-c086c74eeff5" providerId="ADAL" clId="{0FB89953-170D-41D0-B8F9-43B29E353146}" dt="2022-04-21T05:37:27.041" v="1505" actId="478"/>
          <ac:spMkLst>
            <pc:docMk/>
            <pc:sldMk cId="2827299994" sldId="266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1T09:08:08.794" v="4761" actId="1076"/>
          <ac:spMkLst>
            <pc:docMk/>
            <pc:sldMk cId="2827299994" sldId="266"/>
            <ac:spMk id="7" creationId="{070E00A4-5C7B-4CE0-97B3-AE2182CB5D20}"/>
          </ac:spMkLst>
        </pc:spChg>
        <pc:graphicFrameChg chg="add del mod">
          <ac:chgData name="Tom Breeze" userId="20faff7a-702c-42eb-b477-c086c74eeff5" providerId="ADAL" clId="{0FB89953-170D-41D0-B8F9-43B29E353146}" dt="2022-04-21T05:38:27.284" v="1513" actId="478"/>
          <ac:graphicFrameMkLst>
            <pc:docMk/>
            <pc:sldMk cId="2827299994" sldId="266"/>
            <ac:graphicFrameMk id="5" creationId="{715EE5E9-55C8-4499-A886-DB0386137863}"/>
          </ac:graphicFrameMkLst>
        </pc:graphicFrameChg>
        <pc:graphicFrameChg chg="add mod">
          <ac:chgData name="Tom Breeze" userId="20faff7a-702c-42eb-b477-c086c74eeff5" providerId="ADAL" clId="{0FB89953-170D-41D0-B8F9-43B29E353146}" dt="2022-04-21T09:06:39.387" v="4697" actId="14100"/>
          <ac:graphicFrameMkLst>
            <pc:docMk/>
            <pc:sldMk cId="2827299994" sldId="266"/>
            <ac:graphicFrameMk id="6" creationId="{B0494AA4-6A98-4BEE-94C1-CB447FC0DFC6}"/>
          </ac:graphicFrameMkLst>
        </pc:graphicFrameChg>
      </pc:sldChg>
      <pc:sldChg chg="addSp delSp modSp add mod modTransition modAnim">
        <pc:chgData name="Tom Breeze" userId="20faff7a-702c-42eb-b477-c086c74eeff5" providerId="ADAL" clId="{0FB89953-170D-41D0-B8F9-43B29E353146}" dt="2022-04-22T09:17:45.685" v="14668" actId="6549"/>
        <pc:sldMkLst>
          <pc:docMk/>
          <pc:sldMk cId="2717374894" sldId="267"/>
        </pc:sldMkLst>
        <pc:spChg chg="mod">
          <ac:chgData name="Tom Breeze" userId="20faff7a-702c-42eb-b477-c086c74eeff5" providerId="ADAL" clId="{0FB89953-170D-41D0-B8F9-43B29E353146}" dt="2022-04-22T09:17:45.685" v="14668" actId="6549"/>
          <ac:spMkLst>
            <pc:docMk/>
            <pc:sldMk cId="2717374894" sldId="267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09:07:49.079" v="4741" actId="20577"/>
          <ac:spMkLst>
            <pc:docMk/>
            <pc:sldMk cId="2717374894" sldId="267"/>
            <ac:spMk id="3" creationId="{46A1F93A-9F82-4478-902B-B4E4FB6BC362}"/>
          </ac:spMkLst>
        </pc:spChg>
        <pc:spChg chg="del">
          <ac:chgData name="Tom Breeze" userId="20faff7a-702c-42eb-b477-c086c74eeff5" providerId="ADAL" clId="{0FB89953-170D-41D0-B8F9-43B29E353146}" dt="2022-04-21T09:07:38.201" v="4732" actId="478"/>
          <ac:spMkLst>
            <pc:docMk/>
            <pc:sldMk cId="2717374894" sldId="267"/>
            <ac:spMk id="5" creationId="{F4DA4F6A-07F4-4724-9984-C5F62D0E5346}"/>
          </ac:spMkLst>
        </pc:spChg>
        <pc:spChg chg="add mod">
          <ac:chgData name="Tom Breeze" userId="20faff7a-702c-42eb-b477-c086c74eeff5" providerId="ADAL" clId="{0FB89953-170D-41D0-B8F9-43B29E353146}" dt="2022-04-21T09:07:38.461" v="4733"/>
          <ac:spMkLst>
            <pc:docMk/>
            <pc:sldMk cId="2717374894" sldId="267"/>
            <ac:spMk id="8" creationId="{72CE6E36-655B-4FA6-9A5B-D7E992B6825B}"/>
          </ac:spMkLst>
        </pc:spChg>
      </pc:sldChg>
      <pc:sldChg chg="addSp delSp modSp add mod ord modTransition modAnim">
        <pc:chgData name="Tom Breeze" userId="20faff7a-702c-42eb-b477-c086c74eeff5" providerId="ADAL" clId="{0FB89953-170D-41D0-B8F9-43B29E353146}" dt="2022-04-22T15:29:57.246" v="14871" actId="20577"/>
        <pc:sldMkLst>
          <pc:docMk/>
          <pc:sldMk cId="2177021171" sldId="268"/>
        </pc:sldMkLst>
        <pc:spChg chg="mod">
          <ac:chgData name="Tom Breeze" userId="20faff7a-702c-42eb-b477-c086c74eeff5" providerId="ADAL" clId="{0FB89953-170D-41D0-B8F9-43B29E353146}" dt="2022-04-22T09:18:02.799" v="14671" actId="6549"/>
          <ac:spMkLst>
            <pc:docMk/>
            <pc:sldMk cId="2177021171" sldId="268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4:23.020" v="14682" actId="20577"/>
          <ac:spMkLst>
            <pc:docMk/>
            <pc:sldMk cId="2177021171" sldId="268"/>
            <ac:spMk id="3" creationId="{46A1F93A-9F82-4478-902B-B4E4FB6BC362}"/>
          </ac:spMkLst>
        </pc:spChg>
        <pc:spChg chg="add del mod">
          <ac:chgData name="Tom Breeze" userId="20faff7a-702c-42eb-b477-c086c74eeff5" providerId="ADAL" clId="{0FB89953-170D-41D0-B8F9-43B29E353146}" dt="2022-04-22T15:29:57.246" v="14871" actId="20577"/>
          <ac:spMkLst>
            <pc:docMk/>
            <pc:sldMk cId="2177021171" sldId="268"/>
            <ac:spMk id="5" creationId="{FD11F3ED-9841-401D-8D9E-1961A817E362}"/>
          </ac:spMkLst>
        </pc:spChg>
        <pc:picChg chg="add mod">
          <ac:chgData name="Tom Breeze" userId="20faff7a-702c-42eb-b477-c086c74eeff5" providerId="ADAL" clId="{0FB89953-170D-41D0-B8F9-43B29E353146}" dt="2022-04-21T12:40:54.972" v="11234" actId="1076"/>
          <ac:picMkLst>
            <pc:docMk/>
            <pc:sldMk cId="2177021171" sldId="268"/>
            <ac:picMk id="6" creationId="{8F4F5B78-C4B0-48F5-A428-51DCC6C2FF0C}"/>
          </ac:picMkLst>
        </pc:picChg>
      </pc:sldChg>
      <pc:sldChg chg="addSp delSp modSp add mod modTransition modAnim">
        <pc:chgData name="Tom Breeze" userId="20faff7a-702c-42eb-b477-c086c74eeff5" providerId="ADAL" clId="{0FB89953-170D-41D0-B8F9-43B29E353146}" dt="2022-04-22T13:55:40.146" v="14733" actId="14100"/>
        <pc:sldMkLst>
          <pc:docMk/>
          <pc:sldMk cId="3704019285" sldId="271"/>
        </pc:sldMkLst>
        <pc:spChg chg="mod">
          <ac:chgData name="Tom Breeze" userId="20faff7a-702c-42eb-b477-c086c74eeff5" providerId="ADAL" clId="{0FB89953-170D-41D0-B8F9-43B29E353146}" dt="2022-04-22T13:55:27.719" v="14727" actId="20577"/>
          <ac:spMkLst>
            <pc:docMk/>
            <pc:sldMk cId="3704019285" sldId="271"/>
            <ac:spMk id="5" creationId="{71DCE091-1544-434E-8E67-71F8B33A1A27}"/>
          </ac:spMkLst>
        </pc:spChg>
        <pc:spChg chg="del">
          <ac:chgData name="Tom Breeze" userId="20faff7a-702c-42eb-b477-c086c74eeff5" providerId="ADAL" clId="{0FB89953-170D-41D0-B8F9-43B29E353146}" dt="2022-04-21T06:58:53.722" v="3251" actId="478"/>
          <ac:spMkLst>
            <pc:docMk/>
            <pc:sldMk cId="3704019285" sldId="271"/>
            <ac:spMk id="10" creationId="{AC7359E8-6523-4A7D-AC70-0F67CE37F349}"/>
          </ac:spMkLst>
        </pc:spChg>
        <pc:spChg chg="add mod">
          <ac:chgData name="Tom Breeze" userId="20faff7a-702c-42eb-b477-c086c74eeff5" providerId="ADAL" clId="{0FB89953-170D-41D0-B8F9-43B29E353146}" dt="2022-04-22T09:18:11.236" v="14672" actId="6549"/>
          <ac:spMkLst>
            <pc:docMk/>
            <pc:sldMk cId="3704019285" sldId="271"/>
            <ac:spMk id="13" creationId="{36513BCB-ECFF-40D1-BCFF-1306EBF3FEBE}"/>
          </ac:spMkLst>
        </pc:spChg>
        <pc:spChg chg="add mod">
          <ac:chgData name="Tom Breeze" userId="20faff7a-702c-42eb-b477-c086c74eeff5" providerId="ADAL" clId="{0FB89953-170D-41D0-B8F9-43B29E353146}" dt="2022-04-22T13:55:40.146" v="14733" actId="14100"/>
          <ac:spMkLst>
            <pc:docMk/>
            <pc:sldMk cId="3704019285" sldId="271"/>
            <ac:spMk id="14" creationId="{3630D0F5-AB15-4A75-A209-B6836381C3DB}"/>
          </ac:spMkLst>
        </pc:spChg>
        <pc:picChg chg="del">
          <ac:chgData name="Tom Breeze" userId="20faff7a-702c-42eb-b477-c086c74eeff5" providerId="ADAL" clId="{0FB89953-170D-41D0-B8F9-43B29E353146}" dt="2022-04-21T06:58:29.059" v="3248" actId="478"/>
          <ac:picMkLst>
            <pc:docMk/>
            <pc:sldMk cId="3704019285" sldId="271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6:58:50.347" v="3250" actId="478"/>
          <ac:cxnSpMkLst>
            <pc:docMk/>
            <pc:sldMk cId="3704019285" sldId="271"/>
            <ac:cxnSpMk id="11" creationId="{641D54A6-1845-42C8-A01B-6D3FD7EA7E5D}"/>
          </ac:cxnSpMkLst>
        </pc:cxnChg>
      </pc:sldChg>
      <pc:sldChg chg="addSp delSp modSp add del mod">
        <pc:chgData name="Tom Breeze" userId="20faff7a-702c-42eb-b477-c086c74eeff5" providerId="ADAL" clId="{0FB89953-170D-41D0-B8F9-43B29E353146}" dt="2022-04-21T08:55:11.810" v="4393" actId="47"/>
        <pc:sldMkLst>
          <pc:docMk/>
          <pc:sldMk cId="4227855942" sldId="272"/>
        </pc:sldMkLst>
        <pc:spChg chg="mod">
          <ac:chgData name="Tom Breeze" userId="20faff7a-702c-42eb-b477-c086c74eeff5" providerId="ADAL" clId="{0FB89953-170D-41D0-B8F9-43B29E353146}" dt="2022-04-21T08:47:45.048" v="4147" actId="115"/>
          <ac:spMkLst>
            <pc:docMk/>
            <pc:sldMk cId="4227855942" sldId="272"/>
            <ac:spMk id="5" creationId="{71DCE091-1544-434E-8E67-71F8B33A1A27}"/>
          </ac:spMkLst>
        </pc:spChg>
        <pc:spChg chg="add mod">
          <ac:chgData name="Tom Breeze" userId="20faff7a-702c-42eb-b477-c086c74eeff5" providerId="ADAL" clId="{0FB89953-170D-41D0-B8F9-43B29E353146}" dt="2022-04-21T07:09:48.437" v="3444"/>
          <ac:spMkLst>
            <pc:docMk/>
            <pc:sldMk cId="4227855942" sldId="272"/>
            <ac:spMk id="8" creationId="{BDECD855-30BB-42C9-9FEE-16AE95A60851}"/>
          </ac:spMkLst>
        </pc:spChg>
        <pc:spChg chg="del">
          <ac:chgData name="Tom Breeze" userId="20faff7a-702c-42eb-b477-c086c74eeff5" providerId="ADAL" clId="{0FB89953-170D-41D0-B8F9-43B29E353146}" dt="2022-04-21T07:05:24.098" v="3413" actId="478"/>
          <ac:spMkLst>
            <pc:docMk/>
            <pc:sldMk cId="4227855942" sldId="272"/>
            <ac:spMk id="10" creationId="{AC7359E8-6523-4A7D-AC70-0F67CE37F349}"/>
          </ac:spMkLst>
        </pc:spChg>
        <pc:picChg chg="mod">
          <ac:chgData name="Tom Breeze" userId="20faff7a-702c-42eb-b477-c086c74eeff5" providerId="ADAL" clId="{0FB89953-170D-41D0-B8F9-43B29E353146}" dt="2022-04-21T07:05:17.128" v="3411" actId="1076"/>
          <ac:picMkLst>
            <pc:docMk/>
            <pc:sldMk cId="4227855942" sldId="272"/>
            <ac:picMk id="3" creationId="{65B4EDC6-EC4D-4FBA-ABED-5FB5FBFC0A5C}"/>
          </ac:picMkLst>
        </pc:picChg>
        <pc:picChg chg="del">
          <ac:chgData name="Tom Breeze" userId="20faff7a-702c-42eb-b477-c086c74eeff5" providerId="ADAL" clId="{0FB89953-170D-41D0-B8F9-43B29E353146}" dt="2022-04-21T07:05:00.109" v="3406" actId="478"/>
          <ac:picMkLst>
            <pc:docMk/>
            <pc:sldMk cId="4227855942" sldId="272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7:05:20.493" v="3412" actId="478"/>
          <ac:cxnSpMkLst>
            <pc:docMk/>
            <pc:sldMk cId="4227855942" sldId="272"/>
            <ac:cxnSpMk id="11" creationId="{641D54A6-1845-42C8-A01B-6D3FD7EA7E5D}"/>
          </ac:cxnSpMkLst>
        </pc:cxnChg>
      </pc:sldChg>
      <pc:sldChg chg="addSp delSp modSp add mod modTransition modAnim">
        <pc:chgData name="Tom Breeze" userId="20faff7a-702c-42eb-b477-c086c74eeff5" providerId="ADAL" clId="{0FB89953-170D-41D0-B8F9-43B29E353146}" dt="2022-04-22T13:56:30.357" v="14753" actId="20577"/>
        <pc:sldMkLst>
          <pc:docMk/>
          <pc:sldMk cId="771415364" sldId="273"/>
        </pc:sldMkLst>
        <pc:spChg chg="mod">
          <ac:chgData name="Tom Breeze" userId="20faff7a-702c-42eb-b477-c086c74eeff5" providerId="ADAL" clId="{0FB89953-170D-41D0-B8F9-43B29E353146}" dt="2022-04-22T13:56:27.643" v="14751" actId="20577"/>
          <ac:spMkLst>
            <pc:docMk/>
            <pc:sldMk cId="771415364" sldId="273"/>
            <ac:spMk id="5" creationId="{71DCE091-1544-434E-8E67-71F8B33A1A27}"/>
          </ac:spMkLst>
        </pc:spChg>
        <pc:spChg chg="add mod">
          <ac:chgData name="Tom Breeze" userId="20faff7a-702c-42eb-b477-c086c74eeff5" providerId="ADAL" clId="{0FB89953-170D-41D0-B8F9-43B29E353146}" dt="2022-04-22T09:18:27.622" v="14676" actId="6549"/>
          <ac:spMkLst>
            <pc:docMk/>
            <pc:sldMk cId="771415364" sldId="273"/>
            <ac:spMk id="8" creationId="{66CFB3DF-5B15-4E4E-84A5-853C98AF4444}"/>
          </ac:spMkLst>
        </pc:spChg>
        <pc:spChg chg="del">
          <ac:chgData name="Tom Breeze" userId="20faff7a-702c-42eb-b477-c086c74eeff5" providerId="ADAL" clId="{0FB89953-170D-41D0-B8F9-43B29E353146}" dt="2022-04-21T07:05:54.826" v="3425" actId="478"/>
          <ac:spMkLst>
            <pc:docMk/>
            <pc:sldMk cId="771415364" sldId="273"/>
            <ac:spMk id="10" creationId="{AC7359E8-6523-4A7D-AC70-0F67CE37F349}"/>
          </ac:spMkLst>
        </pc:spChg>
        <pc:spChg chg="add mod">
          <ac:chgData name="Tom Breeze" userId="20faff7a-702c-42eb-b477-c086c74eeff5" providerId="ADAL" clId="{0FB89953-170D-41D0-B8F9-43B29E353146}" dt="2022-04-22T13:56:30.357" v="14753" actId="20577"/>
          <ac:spMkLst>
            <pc:docMk/>
            <pc:sldMk cId="771415364" sldId="273"/>
            <ac:spMk id="13" creationId="{5B440E35-5961-488D-88B1-2E3F9F10E465}"/>
          </ac:spMkLst>
        </pc:spChg>
        <pc:picChg chg="del">
          <ac:chgData name="Tom Breeze" userId="20faff7a-702c-42eb-b477-c086c74eeff5" providerId="ADAL" clId="{0FB89953-170D-41D0-B8F9-43B29E353146}" dt="2022-04-21T07:06:09.856" v="3428" actId="478"/>
          <ac:picMkLst>
            <pc:docMk/>
            <pc:sldMk cId="771415364" sldId="273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7:05:53.568" v="3424" actId="478"/>
          <ac:cxnSpMkLst>
            <pc:docMk/>
            <pc:sldMk cId="771415364" sldId="273"/>
            <ac:cxnSpMk id="11" creationId="{641D54A6-1845-42C8-A01B-6D3FD7EA7E5D}"/>
          </ac:cxnSpMkLst>
        </pc:cxnChg>
      </pc:sldChg>
      <pc:sldChg chg="addSp delSp modSp add del mod">
        <pc:chgData name="Tom Breeze" userId="20faff7a-702c-42eb-b477-c086c74eeff5" providerId="ADAL" clId="{0FB89953-170D-41D0-B8F9-43B29E353146}" dt="2022-04-21T08:22:12.295" v="3467" actId="47"/>
        <pc:sldMkLst>
          <pc:docMk/>
          <pc:sldMk cId="1281830834" sldId="274"/>
        </pc:sldMkLst>
        <pc:spChg chg="mod">
          <ac:chgData name="Tom Breeze" userId="20faff7a-702c-42eb-b477-c086c74eeff5" providerId="ADAL" clId="{0FB89953-170D-41D0-B8F9-43B29E353146}" dt="2022-04-21T07:10:47.092" v="3457" actId="14100"/>
          <ac:spMkLst>
            <pc:docMk/>
            <pc:sldMk cId="1281830834" sldId="274"/>
            <ac:spMk id="5" creationId="{71DCE091-1544-434E-8E67-71F8B33A1A27}"/>
          </ac:spMkLst>
        </pc:spChg>
        <pc:spChg chg="del">
          <ac:chgData name="Tom Breeze" userId="20faff7a-702c-42eb-b477-c086c74eeff5" providerId="ADAL" clId="{0FB89953-170D-41D0-B8F9-43B29E353146}" dt="2022-04-21T07:05:47.193" v="3422" actId="478"/>
          <ac:spMkLst>
            <pc:docMk/>
            <pc:sldMk cId="1281830834" sldId="274"/>
            <ac:spMk id="10" creationId="{AC7359E8-6523-4A7D-AC70-0F67CE37F349}"/>
          </ac:spMkLst>
        </pc:spChg>
        <pc:spChg chg="add del mod">
          <ac:chgData name="Tom Breeze" userId="20faff7a-702c-42eb-b477-c086c74eeff5" providerId="ADAL" clId="{0FB89953-170D-41D0-B8F9-43B29E353146}" dt="2022-04-21T07:10:32.791" v="3452"/>
          <ac:spMkLst>
            <pc:docMk/>
            <pc:sldMk cId="1281830834" sldId="274"/>
            <ac:spMk id="14" creationId="{7B36C492-B692-4396-A6B0-F0E0250424D2}"/>
          </ac:spMkLst>
        </pc:spChg>
        <pc:spChg chg="add mod">
          <ac:chgData name="Tom Breeze" userId="20faff7a-702c-42eb-b477-c086c74eeff5" providerId="ADAL" clId="{0FB89953-170D-41D0-B8F9-43B29E353146}" dt="2022-04-21T07:10:48.782" v="3458"/>
          <ac:spMkLst>
            <pc:docMk/>
            <pc:sldMk cId="1281830834" sldId="274"/>
            <ac:spMk id="16" creationId="{3C1DF6FB-BD9E-40D8-B192-4F71D353AB6C}"/>
          </ac:spMkLst>
        </pc:spChg>
        <pc:picChg chg="mod">
          <ac:chgData name="Tom Breeze" userId="20faff7a-702c-42eb-b477-c086c74eeff5" providerId="ADAL" clId="{0FB89953-170D-41D0-B8F9-43B29E353146}" dt="2022-04-21T07:10:43.760" v="3456" actId="1076"/>
          <ac:picMkLst>
            <pc:docMk/>
            <pc:sldMk cId="1281830834" sldId="274"/>
            <ac:picMk id="3" creationId="{2EBD1CDB-39A0-4061-9AA5-8BC372C6A387}"/>
          </ac:picMkLst>
        </pc:picChg>
        <pc:picChg chg="del">
          <ac:chgData name="Tom Breeze" userId="20faff7a-702c-42eb-b477-c086c74eeff5" providerId="ADAL" clId="{0FB89953-170D-41D0-B8F9-43B29E353146}" dt="2022-04-21T07:10:42.163" v="3455" actId="478"/>
          <ac:picMkLst>
            <pc:docMk/>
            <pc:sldMk cId="1281830834" sldId="274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7:05:48.556" v="3423" actId="478"/>
          <ac:cxnSpMkLst>
            <pc:docMk/>
            <pc:sldMk cId="1281830834" sldId="274"/>
            <ac:cxnSpMk id="11" creationId="{641D54A6-1845-42C8-A01B-6D3FD7EA7E5D}"/>
          </ac:cxnSpMkLst>
        </pc:cxnChg>
      </pc:sldChg>
      <pc:sldChg chg="addSp delSp modSp add mod modTransition modAnim">
        <pc:chgData name="Tom Breeze" userId="20faff7a-702c-42eb-b477-c086c74eeff5" providerId="ADAL" clId="{0FB89953-170D-41D0-B8F9-43B29E353146}" dt="2022-04-22T13:56:01.715" v="14737" actId="20577"/>
        <pc:sldMkLst>
          <pc:docMk/>
          <pc:sldMk cId="2539952135" sldId="275"/>
        </pc:sldMkLst>
        <pc:spChg chg="mod">
          <ac:chgData name="Tom Breeze" userId="20faff7a-702c-42eb-b477-c086c74eeff5" providerId="ADAL" clId="{0FB89953-170D-41D0-B8F9-43B29E353146}" dt="2022-04-22T13:55:59.168" v="14735" actId="20577"/>
          <ac:spMkLst>
            <pc:docMk/>
            <pc:sldMk cId="2539952135" sldId="275"/>
            <ac:spMk id="5" creationId="{71DCE091-1544-434E-8E67-71F8B33A1A27}"/>
          </ac:spMkLst>
        </pc:spChg>
        <pc:spChg chg="del">
          <ac:chgData name="Tom Breeze" userId="20faff7a-702c-42eb-b477-c086c74eeff5" providerId="ADAL" clId="{0FB89953-170D-41D0-B8F9-43B29E353146}" dt="2022-04-21T07:04:16.174" v="3385" actId="478"/>
          <ac:spMkLst>
            <pc:docMk/>
            <pc:sldMk cId="2539952135" sldId="275"/>
            <ac:spMk id="10" creationId="{AC7359E8-6523-4A7D-AC70-0F67CE37F349}"/>
          </ac:spMkLst>
        </pc:spChg>
        <pc:spChg chg="add mod">
          <ac:chgData name="Tom Breeze" userId="20faff7a-702c-42eb-b477-c086c74eeff5" providerId="ADAL" clId="{0FB89953-170D-41D0-B8F9-43B29E353146}" dt="2022-04-22T09:18:15.826" v="14673" actId="6549"/>
          <ac:spMkLst>
            <pc:docMk/>
            <pc:sldMk cId="2539952135" sldId="275"/>
            <ac:spMk id="13" creationId="{1E893568-4E3D-444B-93F1-95687371F1AE}"/>
          </ac:spMkLst>
        </pc:spChg>
        <pc:spChg chg="add mod">
          <ac:chgData name="Tom Breeze" userId="20faff7a-702c-42eb-b477-c086c74eeff5" providerId="ADAL" clId="{0FB89953-170D-41D0-B8F9-43B29E353146}" dt="2022-04-22T13:56:01.715" v="14737" actId="20577"/>
          <ac:spMkLst>
            <pc:docMk/>
            <pc:sldMk cId="2539952135" sldId="275"/>
            <ac:spMk id="14" creationId="{55A18D5F-A417-45B5-82B4-BB6C4A686BEF}"/>
          </ac:spMkLst>
        </pc:spChg>
        <pc:picChg chg="del">
          <ac:chgData name="Tom Breeze" userId="20faff7a-702c-42eb-b477-c086c74eeff5" providerId="ADAL" clId="{0FB89953-170D-41D0-B8F9-43B29E353146}" dt="2022-04-21T07:04:54.505" v="3403" actId="478"/>
          <ac:picMkLst>
            <pc:docMk/>
            <pc:sldMk cId="2539952135" sldId="275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7:04:14.404" v="3384" actId="478"/>
          <ac:cxnSpMkLst>
            <pc:docMk/>
            <pc:sldMk cId="2539952135" sldId="275"/>
            <ac:cxnSpMk id="11" creationId="{641D54A6-1845-42C8-A01B-6D3FD7EA7E5D}"/>
          </ac:cxnSpMkLst>
        </pc:cxnChg>
      </pc:sldChg>
      <pc:sldChg chg="addSp delSp modSp add mod ord modTransition modAnim">
        <pc:chgData name="Tom Breeze" userId="20faff7a-702c-42eb-b477-c086c74eeff5" providerId="ADAL" clId="{0FB89953-170D-41D0-B8F9-43B29E353146}" dt="2022-04-22T13:58:07.972" v="14803" actId="20577"/>
        <pc:sldMkLst>
          <pc:docMk/>
          <pc:sldMk cId="868065851" sldId="276"/>
        </pc:sldMkLst>
        <pc:spChg chg="del mod">
          <ac:chgData name="Tom Breeze" userId="20faff7a-702c-42eb-b477-c086c74eeff5" providerId="ADAL" clId="{0FB89953-170D-41D0-B8F9-43B29E353146}" dt="2022-04-21T08:53:50.121" v="4380" actId="478"/>
          <ac:spMkLst>
            <pc:docMk/>
            <pc:sldMk cId="868065851" sldId="276"/>
            <ac:spMk id="4" creationId="{DC185222-7261-4AE9-B6AE-70EB7479038D}"/>
          </ac:spMkLst>
        </pc:spChg>
        <pc:spChg chg="mod">
          <ac:chgData name="Tom Breeze" userId="20faff7a-702c-42eb-b477-c086c74eeff5" providerId="ADAL" clId="{0FB89953-170D-41D0-B8F9-43B29E353146}" dt="2022-04-21T20:51:05.202" v="14002" actId="20577"/>
          <ac:spMkLst>
            <pc:docMk/>
            <pc:sldMk cId="868065851" sldId="276"/>
            <ac:spMk id="5" creationId="{71DCE091-1544-434E-8E67-71F8B33A1A27}"/>
          </ac:spMkLst>
        </pc:spChg>
        <pc:spChg chg="del">
          <ac:chgData name="Tom Breeze" userId="20faff7a-702c-42eb-b477-c086c74eeff5" providerId="ADAL" clId="{0FB89953-170D-41D0-B8F9-43B29E353146}" dt="2022-04-21T07:06:16.486" v="3431" actId="478"/>
          <ac:spMkLst>
            <pc:docMk/>
            <pc:sldMk cId="868065851" sldId="276"/>
            <ac:spMk id="10" creationId="{AC7359E8-6523-4A7D-AC70-0F67CE37F349}"/>
          </ac:spMkLst>
        </pc:spChg>
        <pc:spChg chg="del mod">
          <ac:chgData name="Tom Breeze" userId="20faff7a-702c-42eb-b477-c086c74eeff5" providerId="ADAL" clId="{0FB89953-170D-41D0-B8F9-43B29E353146}" dt="2022-04-21T08:51:23.577" v="4288" actId="478"/>
          <ac:spMkLst>
            <pc:docMk/>
            <pc:sldMk cId="868065851" sldId="276"/>
            <ac:spMk id="13" creationId="{CE3B2D28-003A-424D-9E3D-9F175B5CFCDB}"/>
          </ac:spMkLst>
        </pc:spChg>
        <pc:spChg chg="mod">
          <ac:chgData name="Tom Breeze" userId="20faff7a-702c-42eb-b477-c086c74eeff5" providerId="ADAL" clId="{0FB89953-170D-41D0-B8F9-43B29E353146}" dt="2022-04-22T13:58:07.972" v="14803" actId="20577"/>
          <ac:spMkLst>
            <pc:docMk/>
            <pc:sldMk cId="868065851" sldId="276"/>
            <ac:spMk id="14" creationId="{73872FFD-0B0E-4BE5-8D65-99B0A42A5A90}"/>
          </ac:spMkLst>
        </pc:spChg>
        <pc:spChg chg="add del mod">
          <ac:chgData name="Tom Breeze" userId="20faff7a-702c-42eb-b477-c086c74eeff5" providerId="ADAL" clId="{0FB89953-170D-41D0-B8F9-43B29E353146}" dt="2022-04-21T07:11:02.493" v="3462"/>
          <ac:spMkLst>
            <pc:docMk/>
            <pc:sldMk cId="868065851" sldId="276"/>
            <ac:spMk id="15" creationId="{DB0BCFBE-0664-4162-AE01-18917D0A95F2}"/>
          </ac:spMkLst>
        </pc:spChg>
        <pc:spChg chg="add mod">
          <ac:chgData name="Tom Breeze" userId="20faff7a-702c-42eb-b477-c086c74eeff5" providerId="ADAL" clId="{0FB89953-170D-41D0-B8F9-43B29E353146}" dt="2022-04-21T09:04:18.882" v="4691" actId="20577"/>
          <ac:spMkLst>
            <pc:docMk/>
            <pc:sldMk cId="868065851" sldId="276"/>
            <ac:spMk id="16" creationId="{195E7AB7-B1D8-443E-B2D8-1137B734809C}"/>
          </ac:spMkLst>
        </pc:spChg>
        <pc:spChg chg="add del mod">
          <ac:chgData name="Tom Breeze" userId="20faff7a-702c-42eb-b477-c086c74eeff5" providerId="ADAL" clId="{0FB89953-170D-41D0-B8F9-43B29E353146}" dt="2022-04-21T18:46:00.402" v="12939" actId="478"/>
          <ac:spMkLst>
            <pc:docMk/>
            <pc:sldMk cId="868065851" sldId="276"/>
            <ac:spMk id="18" creationId="{5DB8BCCC-A0C1-4A16-84DA-3CCF49A8F584}"/>
          </ac:spMkLst>
        </pc:spChg>
        <pc:picChg chg="del mod">
          <ac:chgData name="Tom Breeze" userId="20faff7a-702c-42eb-b477-c086c74eeff5" providerId="ADAL" clId="{0FB89953-170D-41D0-B8F9-43B29E353146}" dt="2022-04-21T08:53:48.405" v="4379" actId="478"/>
          <ac:picMkLst>
            <pc:docMk/>
            <pc:sldMk cId="868065851" sldId="276"/>
            <ac:picMk id="3" creationId="{F7B37BCC-8306-4348-971C-03977A68F5CA}"/>
          </ac:picMkLst>
        </pc:picChg>
        <pc:picChg chg="mod">
          <ac:chgData name="Tom Breeze" userId="20faff7a-702c-42eb-b477-c086c74eeff5" providerId="ADAL" clId="{0FB89953-170D-41D0-B8F9-43B29E353146}" dt="2022-04-21T10:53:52.943" v="7761" actId="1076"/>
          <ac:picMkLst>
            <pc:docMk/>
            <pc:sldMk cId="868065851" sldId="276"/>
            <ac:picMk id="7" creationId="{525F7303-B9BD-4A5A-A9A5-1BA8A84112A8}"/>
          </ac:picMkLst>
        </pc:picChg>
        <pc:picChg chg="del mod">
          <ac:chgData name="Tom Breeze" userId="20faff7a-702c-42eb-b477-c086c74eeff5" providerId="ADAL" clId="{0FB89953-170D-41D0-B8F9-43B29E353146}" dt="2022-04-21T08:51:20.715" v="4287" actId="478"/>
          <ac:picMkLst>
            <pc:docMk/>
            <pc:sldMk cId="868065851" sldId="276"/>
            <ac:picMk id="8" creationId="{D23B04B1-2ECB-4FA6-9FA2-96D96A635E62}"/>
          </ac:picMkLst>
        </pc:picChg>
        <pc:picChg chg="del">
          <ac:chgData name="Tom Breeze" userId="20faff7a-702c-42eb-b477-c086c74eeff5" providerId="ADAL" clId="{0FB89953-170D-41D0-B8F9-43B29E353146}" dt="2022-04-21T07:06:13.534" v="3429" actId="478"/>
          <ac:picMkLst>
            <pc:docMk/>
            <pc:sldMk cId="868065851" sldId="276"/>
            <ac:picMk id="12" creationId="{74FF0ABD-F22F-471C-900A-B0A8106DC453}"/>
          </ac:picMkLst>
        </pc:picChg>
        <pc:picChg chg="add mod">
          <ac:chgData name="Tom Breeze" userId="20faff7a-702c-42eb-b477-c086c74eeff5" providerId="ADAL" clId="{0FB89953-170D-41D0-B8F9-43B29E353146}" dt="2022-04-21T10:53:52.943" v="7761" actId="1076"/>
          <ac:picMkLst>
            <pc:docMk/>
            <pc:sldMk cId="868065851" sldId="276"/>
            <ac:picMk id="17" creationId="{60478A41-ABB5-42EA-9959-37B226B9124B}"/>
          </ac:picMkLst>
        </pc:picChg>
        <pc:cxnChg chg="del">
          <ac:chgData name="Tom Breeze" userId="20faff7a-702c-42eb-b477-c086c74eeff5" providerId="ADAL" clId="{0FB89953-170D-41D0-B8F9-43B29E353146}" dt="2022-04-21T07:06:15.198" v="3430" actId="478"/>
          <ac:cxnSpMkLst>
            <pc:docMk/>
            <pc:sldMk cId="868065851" sldId="276"/>
            <ac:cxnSpMk id="11" creationId="{641D54A6-1845-42C8-A01B-6D3FD7EA7E5D}"/>
          </ac:cxnSpMkLst>
        </pc:cxnChg>
      </pc:sldChg>
      <pc:sldChg chg="addSp delSp modSp add mod modTransition modAnim">
        <pc:chgData name="Tom Breeze" userId="20faff7a-702c-42eb-b477-c086c74eeff5" providerId="ADAL" clId="{0FB89953-170D-41D0-B8F9-43B29E353146}" dt="2022-04-22T13:56:23.829" v="14749" actId="20577"/>
        <pc:sldMkLst>
          <pc:docMk/>
          <pc:sldMk cId="1269254268" sldId="277"/>
        </pc:sldMkLst>
        <pc:spChg chg="mod">
          <ac:chgData name="Tom Breeze" userId="20faff7a-702c-42eb-b477-c086c74eeff5" providerId="ADAL" clId="{0FB89953-170D-41D0-B8F9-43B29E353146}" dt="2022-04-22T13:56:19.859" v="14747" actId="20577"/>
          <ac:spMkLst>
            <pc:docMk/>
            <pc:sldMk cId="1269254268" sldId="277"/>
            <ac:spMk id="5" creationId="{71DCE091-1544-434E-8E67-71F8B33A1A27}"/>
          </ac:spMkLst>
        </pc:spChg>
        <pc:spChg chg="del">
          <ac:chgData name="Tom Breeze" userId="20faff7a-702c-42eb-b477-c086c74eeff5" providerId="ADAL" clId="{0FB89953-170D-41D0-B8F9-43B29E353146}" dt="2022-04-21T07:05:28.277" v="3415" actId="478"/>
          <ac:spMkLst>
            <pc:docMk/>
            <pc:sldMk cId="1269254268" sldId="277"/>
            <ac:spMk id="10" creationId="{AC7359E8-6523-4A7D-AC70-0F67CE37F349}"/>
          </ac:spMkLst>
        </pc:spChg>
        <pc:spChg chg="add mod">
          <ac:chgData name="Tom Breeze" userId="20faff7a-702c-42eb-b477-c086c74eeff5" providerId="ADAL" clId="{0FB89953-170D-41D0-B8F9-43B29E353146}" dt="2022-04-21T07:09:52.475" v="3445"/>
          <ac:spMkLst>
            <pc:docMk/>
            <pc:sldMk cId="1269254268" sldId="277"/>
            <ac:spMk id="13" creationId="{12DB3820-B03E-474E-A23C-F0D618153CF1}"/>
          </ac:spMkLst>
        </pc:spChg>
        <pc:spChg chg="add mod">
          <ac:chgData name="Tom Breeze" userId="20faff7a-702c-42eb-b477-c086c74eeff5" providerId="ADAL" clId="{0FB89953-170D-41D0-B8F9-43B29E353146}" dt="2022-04-22T13:56:23.829" v="14749" actId="20577"/>
          <ac:spMkLst>
            <pc:docMk/>
            <pc:sldMk cId="1269254268" sldId="277"/>
            <ac:spMk id="14" creationId="{D1C91CC6-F9B2-4D30-B99D-EA585967609C}"/>
          </ac:spMkLst>
        </pc:spChg>
        <pc:picChg chg="del">
          <ac:chgData name="Tom Breeze" userId="20faff7a-702c-42eb-b477-c086c74eeff5" providerId="ADAL" clId="{0FB89953-170D-41D0-B8F9-43B29E353146}" dt="2022-04-21T07:05:30.234" v="3416" actId="478"/>
          <ac:picMkLst>
            <pc:docMk/>
            <pc:sldMk cId="1269254268" sldId="277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7:05:26.981" v="3414" actId="478"/>
          <ac:cxnSpMkLst>
            <pc:docMk/>
            <pc:sldMk cId="1269254268" sldId="277"/>
            <ac:cxnSpMk id="11" creationId="{641D54A6-1845-42C8-A01B-6D3FD7EA7E5D}"/>
          </ac:cxnSpMkLst>
        </pc:cxnChg>
      </pc:sldChg>
      <pc:sldChg chg="addSp delSp modSp add mod modTransition modAnim">
        <pc:chgData name="Tom Breeze" userId="20faff7a-702c-42eb-b477-c086c74eeff5" providerId="ADAL" clId="{0FB89953-170D-41D0-B8F9-43B29E353146}" dt="2022-04-22T13:56:08.369" v="14741" actId="20577"/>
        <pc:sldMkLst>
          <pc:docMk/>
          <pc:sldMk cId="2252673334" sldId="286"/>
        </pc:sldMkLst>
        <pc:spChg chg="mod">
          <ac:chgData name="Tom Breeze" userId="20faff7a-702c-42eb-b477-c086c74eeff5" providerId="ADAL" clId="{0FB89953-170D-41D0-B8F9-43B29E353146}" dt="2022-04-22T13:56:05.021" v="14739" actId="20577"/>
          <ac:spMkLst>
            <pc:docMk/>
            <pc:sldMk cId="2252673334" sldId="286"/>
            <ac:spMk id="5" creationId="{71DCE091-1544-434E-8E67-71F8B33A1A27}"/>
          </ac:spMkLst>
        </pc:spChg>
        <pc:spChg chg="add mod">
          <ac:chgData name="Tom Breeze" userId="20faff7a-702c-42eb-b477-c086c74eeff5" providerId="ADAL" clId="{0FB89953-170D-41D0-B8F9-43B29E353146}" dt="2022-04-22T09:18:19.692" v="14674" actId="6549"/>
          <ac:spMkLst>
            <pc:docMk/>
            <pc:sldMk cId="2252673334" sldId="286"/>
            <ac:spMk id="8" creationId="{63A1C3D9-D728-42E9-8046-4AF36C070C7A}"/>
          </ac:spMkLst>
        </pc:spChg>
        <pc:spChg chg="del">
          <ac:chgData name="Tom Breeze" userId="20faff7a-702c-42eb-b477-c086c74eeff5" providerId="ADAL" clId="{0FB89953-170D-41D0-B8F9-43B29E353146}" dt="2022-04-21T07:04:27.933" v="3388" actId="478"/>
          <ac:spMkLst>
            <pc:docMk/>
            <pc:sldMk cId="2252673334" sldId="286"/>
            <ac:spMk id="10" creationId="{AC7359E8-6523-4A7D-AC70-0F67CE37F349}"/>
          </ac:spMkLst>
        </pc:spChg>
        <pc:spChg chg="add mod">
          <ac:chgData name="Tom Breeze" userId="20faff7a-702c-42eb-b477-c086c74eeff5" providerId="ADAL" clId="{0FB89953-170D-41D0-B8F9-43B29E353146}" dt="2022-04-22T13:56:08.369" v="14741" actId="20577"/>
          <ac:spMkLst>
            <pc:docMk/>
            <pc:sldMk cId="2252673334" sldId="286"/>
            <ac:spMk id="13" creationId="{7BD2FB7B-A377-4D09-9244-F7046499466B}"/>
          </ac:spMkLst>
        </pc:spChg>
        <pc:spChg chg="add del mod">
          <ac:chgData name="Tom Breeze" userId="20faff7a-702c-42eb-b477-c086c74eeff5" providerId="ADAL" clId="{0FB89953-170D-41D0-B8F9-43B29E353146}" dt="2022-04-21T16:32:14.306" v="11641"/>
          <ac:spMkLst>
            <pc:docMk/>
            <pc:sldMk cId="2252673334" sldId="286"/>
            <ac:spMk id="14" creationId="{7DC337CA-6A79-4547-95B5-03288AE78F80}"/>
          </ac:spMkLst>
        </pc:spChg>
        <pc:picChg chg="del">
          <ac:chgData name="Tom Breeze" userId="20faff7a-702c-42eb-b477-c086c74eeff5" providerId="ADAL" clId="{0FB89953-170D-41D0-B8F9-43B29E353146}" dt="2022-04-21T07:04:57.042" v="3404" actId="478"/>
          <ac:picMkLst>
            <pc:docMk/>
            <pc:sldMk cId="2252673334" sldId="286"/>
            <ac:picMk id="12" creationId="{74FF0ABD-F22F-471C-900A-B0A8106DC453}"/>
          </ac:picMkLst>
        </pc:picChg>
        <pc:cxnChg chg="del">
          <ac:chgData name="Tom Breeze" userId="20faff7a-702c-42eb-b477-c086c74eeff5" providerId="ADAL" clId="{0FB89953-170D-41D0-B8F9-43B29E353146}" dt="2022-04-21T07:04:26.279" v="3387" actId="478"/>
          <ac:cxnSpMkLst>
            <pc:docMk/>
            <pc:sldMk cId="2252673334" sldId="286"/>
            <ac:cxnSpMk id="11" creationId="{641D54A6-1845-42C8-A01B-6D3FD7EA7E5D}"/>
          </ac:cxnSpMkLst>
        </pc:cxnChg>
      </pc:sldChg>
      <pc:sldChg chg="addSp delSp modSp add mod modTransition modAnim">
        <pc:chgData name="Tom Breeze" userId="20faff7a-702c-42eb-b477-c086c74eeff5" providerId="ADAL" clId="{0FB89953-170D-41D0-B8F9-43B29E353146}" dt="2022-04-22T13:56:15.532" v="14745" actId="20577"/>
        <pc:sldMkLst>
          <pc:docMk/>
          <pc:sldMk cId="2006635620" sldId="292"/>
        </pc:sldMkLst>
        <pc:spChg chg="add mod">
          <ac:chgData name="Tom Breeze" userId="20faff7a-702c-42eb-b477-c086c74eeff5" providerId="ADAL" clId="{0FB89953-170D-41D0-B8F9-43B29E353146}" dt="2022-04-22T13:56:13.481" v="14743" actId="20577"/>
          <ac:spMkLst>
            <pc:docMk/>
            <pc:sldMk cId="2006635620" sldId="292"/>
            <ac:spMk id="2" creationId="{80441596-AD41-4048-ADFD-4CBF0083D350}"/>
          </ac:spMkLst>
        </pc:spChg>
        <pc:spChg chg="del">
          <ac:chgData name="Tom Breeze" userId="20faff7a-702c-42eb-b477-c086c74eeff5" providerId="ADAL" clId="{0FB89953-170D-41D0-B8F9-43B29E353146}" dt="2022-04-21T07:04:35.496" v="3390" actId="478"/>
          <ac:spMkLst>
            <pc:docMk/>
            <pc:sldMk cId="2006635620" sldId="292"/>
            <ac:spMk id="10" creationId="{AC7359E8-6523-4A7D-AC70-0F67CE37F349}"/>
          </ac:spMkLst>
        </pc:spChg>
        <pc:spChg chg="add del mod">
          <ac:chgData name="Tom Breeze" userId="20faff7a-702c-42eb-b477-c086c74eeff5" providerId="ADAL" clId="{0FB89953-170D-41D0-B8F9-43B29E353146}" dt="2022-04-21T07:09:27.428" v="3440"/>
          <ac:spMkLst>
            <pc:docMk/>
            <pc:sldMk cId="2006635620" sldId="292"/>
            <ac:spMk id="13" creationId="{43C3E15C-9E76-4C22-A56D-222FCCB0F541}"/>
          </ac:spMkLst>
        </pc:spChg>
        <pc:spChg chg="add mod">
          <ac:chgData name="Tom Breeze" userId="20faff7a-702c-42eb-b477-c086c74eeff5" providerId="ADAL" clId="{0FB89953-170D-41D0-B8F9-43B29E353146}" dt="2022-04-22T09:18:23.573" v="14675" actId="6549"/>
          <ac:spMkLst>
            <pc:docMk/>
            <pc:sldMk cId="2006635620" sldId="292"/>
            <ac:spMk id="14" creationId="{0CD609F3-1814-4DB9-A823-C726BAFB1F2F}"/>
          </ac:spMkLst>
        </pc:spChg>
        <pc:spChg chg="mod">
          <ac:chgData name="Tom Breeze" userId="20faff7a-702c-42eb-b477-c086c74eeff5" providerId="ADAL" clId="{0FB89953-170D-41D0-B8F9-43B29E353146}" dt="2022-04-21T07:09:32.283" v="3441" actId="1076"/>
          <ac:spMkLst>
            <pc:docMk/>
            <pc:sldMk cId="2006635620" sldId="292"/>
            <ac:spMk id="16" creationId="{5124284C-D9E9-41BA-A94B-F6BE0D9F1D0D}"/>
          </ac:spMkLst>
        </pc:spChg>
        <pc:spChg chg="add mod">
          <ac:chgData name="Tom Breeze" userId="20faff7a-702c-42eb-b477-c086c74eeff5" providerId="ADAL" clId="{0FB89953-170D-41D0-B8F9-43B29E353146}" dt="2022-04-22T13:56:15.532" v="14745" actId="20577"/>
          <ac:spMkLst>
            <pc:docMk/>
            <pc:sldMk cId="2006635620" sldId="292"/>
            <ac:spMk id="17" creationId="{EC2796E8-3C86-430C-8270-764A078347AD}"/>
          </ac:spMkLst>
        </pc:spChg>
        <pc:picChg chg="mod">
          <ac:chgData name="Tom Breeze" userId="20faff7a-702c-42eb-b477-c086c74eeff5" providerId="ADAL" clId="{0FB89953-170D-41D0-B8F9-43B29E353146}" dt="2022-04-21T07:09:32.283" v="3441" actId="1076"/>
          <ac:picMkLst>
            <pc:docMk/>
            <pc:sldMk cId="2006635620" sldId="292"/>
            <ac:picMk id="7" creationId="{0D53217E-8085-4B9B-9F6E-786ACF3860A6}"/>
          </ac:picMkLst>
        </pc:picChg>
        <pc:picChg chg="del">
          <ac:chgData name="Tom Breeze" userId="20faff7a-702c-42eb-b477-c086c74eeff5" providerId="ADAL" clId="{0FB89953-170D-41D0-B8F9-43B29E353146}" dt="2022-04-21T07:04:58.409" v="3405" actId="478"/>
          <ac:picMkLst>
            <pc:docMk/>
            <pc:sldMk cId="2006635620" sldId="292"/>
            <ac:picMk id="12" creationId="{74FF0ABD-F22F-471C-900A-B0A8106DC453}"/>
          </ac:picMkLst>
        </pc:picChg>
        <pc:picChg chg="mod">
          <ac:chgData name="Tom Breeze" userId="20faff7a-702c-42eb-b477-c086c74eeff5" providerId="ADAL" clId="{0FB89953-170D-41D0-B8F9-43B29E353146}" dt="2022-04-21T07:09:32.283" v="3441" actId="1076"/>
          <ac:picMkLst>
            <pc:docMk/>
            <pc:sldMk cId="2006635620" sldId="292"/>
            <ac:picMk id="15" creationId="{4641C7F8-12A7-406D-9DE7-3A5485DAE2C0}"/>
          </ac:picMkLst>
        </pc:picChg>
        <pc:cxnChg chg="del">
          <ac:chgData name="Tom Breeze" userId="20faff7a-702c-42eb-b477-c086c74eeff5" providerId="ADAL" clId="{0FB89953-170D-41D0-B8F9-43B29E353146}" dt="2022-04-21T07:04:34.268" v="3389" actId="478"/>
          <ac:cxnSpMkLst>
            <pc:docMk/>
            <pc:sldMk cId="2006635620" sldId="292"/>
            <ac:cxnSpMk id="11" creationId="{641D54A6-1845-42C8-A01B-6D3FD7EA7E5D}"/>
          </ac:cxnSpMkLst>
        </pc:cxnChg>
      </pc:sldChg>
      <pc:sldChg chg="delSp modSp add mod ord modTransition modAnim">
        <pc:chgData name="Tom Breeze" userId="20faff7a-702c-42eb-b477-c086c74eeff5" providerId="ADAL" clId="{0FB89953-170D-41D0-B8F9-43B29E353146}" dt="2022-04-22T08:59:55.563" v="14604"/>
        <pc:sldMkLst>
          <pc:docMk/>
          <pc:sldMk cId="3090368191" sldId="293"/>
        </pc:sldMkLst>
        <pc:spChg chg="mod">
          <ac:chgData name="Tom Breeze" userId="20faff7a-702c-42eb-b477-c086c74eeff5" providerId="ADAL" clId="{0FB89953-170D-41D0-B8F9-43B29E353146}" dt="2022-04-21T08:26:16.373" v="3666" actId="20577"/>
          <ac:spMkLst>
            <pc:docMk/>
            <pc:sldMk cId="3090368191" sldId="293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21:17:31.717" v="14410" actId="20577"/>
          <ac:spMkLst>
            <pc:docMk/>
            <pc:sldMk cId="3090368191" sldId="293"/>
            <ac:spMk id="3" creationId="{46A1F93A-9F82-4478-902B-B4E4FB6BC362}"/>
          </ac:spMkLst>
        </pc:spChg>
        <pc:spChg chg="del">
          <ac:chgData name="Tom Breeze" userId="20faff7a-702c-42eb-b477-c086c74eeff5" providerId="ADAL" clId="{0FB89953-170D-41D0-B8F9-43B29E353146}" dt="2022-04-21T08:26:38.266" v="3667" actId="478"/>
          <ac:spMkLst>
            <pc:docMk/>
            <pc:sldMk cId="3090368191" sldId="293"/>
            <ac:spMk id="5" creationId="{FD11F3ED-9841-401D-8D9E-1961A817E362}"/>
          </ac:spMkLst>
        </pc:spChg>
      </pc:sldChg>
      <pc:sldChg chg="new del">
        <pc:chgData name="Tom Breeze" userId="20faff7a-702c-42eb-b477-c086c74eeff5" providerId="ADAL" clId="{0FB89953-170D-41D0-B8F9-43B29E353146}" dt="2022-04-21T08:30:32.111" v="3996" actId="47"/>
        <pc:sldMkLst>
          <pc:docMk/>
          <pc:sldMk cId="161152553" sldId="294"/>
        </pc:sldMkLst>
      </pc:sldChg>
      <pc:sldChg chg="addSp delSp modSp add mod modTransition modAnim">
        <pc:chgData name="Tom Breeze" userId="20faff7a-702c-42eb-b477-c086c74eeff5" providerId="ADAL" clId="{0FB89953-170D-41D0-B8F9-43B29E353146}" dt="2022-04-22T13:54:32.267" v="14686" actId="20577"/>
        <pc:sldMkLst>
          <pc:docMk/>
          <pc:sldMk cId="2227374682" sldId="295"/>
        </pc:sldMkLst>
        <pc:spChg chg="mod">
          <ac:chgData name="Tom Breeze" userId="20faff7a-702c-42eb-b477-c086c74eeff5" providerId="ADAL" clId="{0FB89953-170D-41D0-B8F9-43B29E353146}" dt="2022-04-22T09:13:25.298" v="14666" actId="6549"/>
          <ac:spMkLst>
            <pc:docMk/>
            <pc:sldMk cId="2227374682" sldId="295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08:30:36.719" v="3997" actId="6549"/>
          <ac:spMkLst>
            <pc:docMk/>
            <pc:sldMk cId="2227374682" sldId="295"/>
            <ac:spMk id="3" creationId="{46A1F93A-9F82-4478-902B-B4E4FB6BC362}"/>
          </ac:spMkLst>
        </pc:spChg>
        <pc:spChg chg="del">
          <ac:chgData name="Tom Breeze" userId="20faff7a-702c-42eb-b477-c086c74eeff5" providerId="ADAL" clId="{0FB89953-170D-41D0-B8F9-43B29E353146}" dt="2022-04-21T08:30:39.321" v="3998" actId="478"/>
          <ac:spMkLst>
            <pc:docMk/>
            <pc:sldMk cId="2227374682" sldId="295"/>
            <ac:spMk id="5" creationId="{FD11F3ED-9841-401D-8D9E-1961A817E362}"/>
          </ac:spMkLst>
        </pc:spChg>
        <pc:spChg chg="add mod">
          <ac:chgData name="Tom Breeze" userId="20faff7a-702c-42eb-b477-c086c74eeff5" providerId="ADAL" clId="{0FB89953-170D-41D0-B8F9-43B29E353146}" dt="2022-04-21T08:44:14.824" v="4067" actId="164"/>
          <ac:spMkLst>
            <pc:docMk/>
            <pc:sldMk cId="2227374682" sldId="295"/>
            <ac:spMk id="13" creationId="{EFA44945-487C-45EF-BA47-0D00190929B2}"/>
          </ac:spMkLst>
        </pc:spChg>
        <pc:spChg chg="add mod">
          <ac:chgData name="Tom Breeze" userId="20faff7a-702c-42eb-b477-c086c74eeff5" providerId="ADAL" clId="{0FB89953-170D-41D0-B8F9-43B29E353146}" dt="2022-04-21T08:44:14.824" v="4067" actId="164"/>
          <ac:spMkLst>
            <pc:docMk/>
            <pc:sldMk cId="2227374682" sldId="295"/>
            <ac:spMk id="14" creationId="{D41CAAB2-3545-4E2A-9469-90BEDB90CBF3}"/>
          </ac:spMkLst>
        </pc:spChg>
        <pc:spChg chg="add mod">
          <ac:chgData name="Tom Breeze" userId="20faff7a-702c-42eb-b477-c086c74eeff5" providerId="ADAL" clId="{0FB89953-170D-41D0-B8F9-43B29E353146}" dt="2022-04-21T08:44:14.824" v="4067" actId="164"/>
          <ac:spMkLst>
            <pc:docMk/>
            <pc:sldMk cId="2227374682" sldId="295"/>
            <ac:spMk id="15" creationId="{7E688874-4AF8-4B86-8CE7-123D4ACFB151}"/>
          </ac:spMkLst>
        </pc:spChg>
        <pc:spChg chg="add mod">
          <ac:chgData name="Tom Breeze" userId="20faff7a-702c-42eb-b477-c086c74eeff5" providerId="ADAL" clId="{0FB89953-170D-41D0-B8F9-43B29E353146}" dt="2022-04-21T08:44:14.824" v="4067" actId="164"/>
          <ac:spMkLst>
            <pc:docMk/>
            <pc:sldMk cId="2227374682" sldId="295"/>
            <ac:spMk id="16" creationId="{EDEB0ACD-D5B1-4081-9EE6-DE4FA73DA74B}"/>
          </ac:spMkLst>
        </pc:spChg>
        <pc:spChg chg="add mod">
          <ac:chgData name="Tom Breeze" userId="20faff7a-702c-42eb-b477-c086c74eeff5" providerId="ADAL" clId="{0FB89953-170D-41D0-B8F9-43B29E353146}" dt="2022-04-22T13:54:32.267" v="14686" actId="20577"/>
          <ac:spMkLst>
            <pc:docMk/>
            <pc:sldMk cId="2227374682" sldId="295"/>
            <ac:spMk id="18" creationId="{C650B52B-2AAE-47FD-9AE7-8A64944ACD2A}"/>
          </ac:spMkLst>
        </pc:spChg>
        <pc:grpChg chg="add mod">
          <ac:chgData name="Tom Breeze" userId="20faff7a-702c-42eb-b477-c086c74eeff5" providerId="ADAL" clId="{0FB89953-170D-41D0-B8F9-43B29E353146}" dt="2022-04-21T08:44:31.066" v="4070" actId="1076"/>
          <ac:grpSpMkLst>
            <pc:docMk/>
            <pc:sldMk cId="2227374682" sldId="295"/>
            <ac:grpSpMk id="17" creationId="{9D021803-EF5B-49D8-A204-3500C1E1D4E5}"/>
          </ac:grpSpMkLst>
        </pc:grpChg>
        <pc:picChg chg="add mod">
          <ac:chgData name="Tom Breeze" userId="20faff7a-702c-42eb-b477-c086c74eeff5" providerId="ADAL" clId="{0FB89953-170D-41D0-B8F9-43B29E353146}" dt="2022-04-21T08:32:54.460" v="4002" actId="1076"/>
          <ac:picMkLst>
            <pc:docMk/>
            <pc:sldMk cId="2227374682" sldId="295"/>
            <ac:picMk id="6" creationId="{4EED373F-9D12-40A6-9D91-8CC030421760}"/>
          </ac:picMkLst>
        </pc:picChg>
        <pc:picChg chg="add mod">
          <ac:chgData name="Tom Breeze" userId="20faff7a-702c-42eb-b477-c086c74eeff5" providerId="ADAL" clId="{0FB89953-170D-41D0-B8F9-43B29E353146}" dt="2022-04-21T08:35:30.645" v="4005" actId="14100"/>
          <ac:picMkLst>
            <pc:docMk/>
            <pc:sldMk cId="2227374682" sldId="295"/>
            <ac:picMk id="8" creationId="{B7D21FBB-3869-48BD-836C-2A2B074FEE02}"/>
          </ac:picMkLst>
        </pc:picChg>
        <pc:picChg chg="add mod">
          <ac:chgData name="Tom Breeze" userId="20faff7a-702c-42eb-b477-c086c74eeff5" providerId="ADAL" clId="{0FB89953-170D-41D0-B8F9-43B29E353146}" dt="2022-04-21T08:36:14.769" v="4008" actId="14100"/>
          <ac:picMkLst>
            <pc:docMk/>
            <pc:sldMk cId="2227374682" sldId="295"/>
            <ac:picMk id="10" creationId="{92685A1E-56CE-4BC9-8B70-5EF3F5EC6A58}"/>
          </ac:picMkLst>
        </pc:picChg>
        <pc:picChg chg="add mod">
          <ac:chgData name="Tom Breeze" userId="20faff7a-702c-42eb-b477-c086c74eeff5" providerId="ADAL" clId="{0FB89953-170D-41D0-B8F9-43B29E353146}" dt="2022-04-21T08:36:55.199" v="4011" actId="14100"/>
          <ac:picMkLst>
            <pc:docMk/>
            <pc:sldMk cId="2227374682" sldId="295"/>
            <ac:picMk id="12" creationId="{25B178E3-B74F-4F34-B646-7ACF0CFA475E}"/>
          </ac:picMkLst>
        </pc:picChg>
      </pc:sldChg>
      <pc:sldChg chg="addSp delSp modSp add mod ord modTransition modAnim">
        <pc:chgData name="Tom Breeze" userId="20faff7a-702c-42eb-b477-c086c74eeff5" providerId="ADAL" clId="{0FB89953-170D-41D0-B8F9-43B29E353146}" dt="2022-04-22T13:59:13.358" v="14837" actId="20577"/>
        <pc:sldMkLst>
          <pc:docMk/>
          <pc:sldMk cId="2803568035" sldId="296"/>
        </pc:sldMkLst>
        <pc:spChg chg="del">
          <ac:chgData name="Tom Breeze" userId="20faff7a-702c-42eb-b477-c086c74eeff5" providerId="ADAL" clId="{0FB89953-170D-41D0-B8F9-43B29E353146}" dt="2022-04-21T09:19:47.621" v="5191" actId="478"/>
          <ac:spMkLst>
            <pc:docMk/>
            <pc:sldMk cId="2803568035" sldId="296"/>
            <ac:spMk id="2" creationId="{6E40AB44-CB57-4CF4-9C5A-3E7991A70944}"/>
          </ac:spMkLst>
        </pc:spChg>
        <pc:spChg chg="del mod">
          <ac:chgData name="Tom Breeze" userId="20faff7a-702c-42eb-b477-c086c74eeff5" providerId="ADAL" clId="{0FB89953-170D-41D0-B8F9-43B29E353146}" dt="2022-04-21T09:19:29.172" v="5187" actId="478"/>
          <ac:spMkLst>
            <pc:docMk/>
            <pc:sldMk cId="2803568035" sldId="296"/>
            <ac:spMk id="3" creationId="{46A1F93A-9F82-4478-902B-B4E4FB6BC362}"/>
          </ac:spMkLst>
        </pc:spChg>
        <pc:spChg chg="add del mod">
          <ac:chgData name="Tom Breeze" userId="20faff7a-702c-42eb-b477-c086c74eeff5" providerId="ADAL" clId="{0FB89953-170D-41D0-B8F9-43B29E353146}" dt="2022-04-21T09:19:39.418" v="5190" actId="478"/>
          <ac:spMkLst>
            <pc:docMk/>
            <pc:sldMk cId="2803568035" sldId="296"/>
            <ac:spMk id="6" creationId="{406B9A75-29BE-4EA7-A6A2-4444BD48C681}"/>
          </ac:spMkLst>
        </pc:spChg>
        <pc:spChg chg="add mod">
          <ac:chgData name="Tom Breeze" userId="20faff7a-702c-42eb-b477-c086c74eeff5" providerId="ADAL" clId="{0FB89953-170D-41D0-B8F9-43B29E353146}" dt="2022-04-21T09:19:37.582" v="5189" actId="1076"/>
          <ac:spMkLst>
            <pc:docMk/>
            <pc:sldMk cId="2803568035" sldId="296"/>
            <ac:spMk id="8" creationId="{4E38F816-8209-4B91-B0B8-04E5ADB92357}"/>
          </ac:spMkLst>
        </pc:spChg>
        <pc:spChg chg="add mod">
          <ac:chgData name="Tom Breeze" userId="20faff7a-702c-42eb-b477-c086c74eeff5" providerId="ADAL" clId="{0FB89953-170D-41D0-B8F9-43B29E353146}" dt="2022-04-21T09:19:37.582" v="5189" actId="1076"/>
          <ac:spMkLst>
            <pc:docMk/>
            <pc:sldMk cId="2803568035" sldId="296"/>
            <ac:spMk id="9" creationId="{BDFBBBDC-2706-4F45-979F-9B5A951B2224}"/>
          </ac:spMkLst>
        </pc:spChg>
        <pc:spChg chg="add mod">
          <ac:chgData name="Tom Breeze" userId="20faff7a-702c-42eb-b477-c086c74eeff5" providerId="ADAL" clId="{0FB89953-170D-41D0-B8F9-43B29E353146}" dt="2022-04-21T09:20:25.582" v="5198" actId="1076"/>
          <ac:spMkLst>
            <pc:docMk/>
            <pc:sldMk cId="2803568035" sldId="296"/>
            <ac:spMk id="10" creationId="{F12A4277-FC2B-4E44-ABAE-0EE2F05F49CC}"/>
          </ac:spMkLst>
        </pc:spChg>
        <pc:spChg chg="add del mod">
          <ac:chgData name="Tom Breeze" userId="20faff7a-702c-42eb-b477-c086c74eeff5" providerId="ADAL" clId="{0FB89953-170D-41D0-B8F9-43B29E353146}" dt="2022-04-21T09:19:50.118" v="5192" actId="478"/>
          <ac:spMkLst>
            <pc:docMk/>
            <pc:sldMk cId="2803568035" sldId="296"/>
            <ac:spMk id="12" creationId="{3527DDD4-667B-4A67-BB21-3D79DD61DBD0}"/>
          </ac:spMkLst>
        </pc:spChg>
        <pc:spChg chg="add mod">
          <ac:chgData name="Tom Breeze" userId="20faff7a-702c-42eb-b477-c086c74eeff5" providerId="ADAL" clId="{0FB89953-170D-41D0-B8F9-43B29E353146}" dt="2022-04-22T13:59:13.358" v="14837" actId="20577"/>
          <ac:spMkLst>
            <pc:docMk/>
            <pc:sldMk cId="2803568035" sldId="296"/>
            <ac:spMk id="16" creationId="{D9274998-66BB-49AC-AFAD-99CEF83AD8FF}"/>
          </ac:spMkLst>
        </pc:spChg>
        <pc:picChg chg="add mod">
          <ac:chgData name="Tom Breeze" userId="20faff7a-702c-42eb-b477-c086c74eeff5" providerId="ADAL" clId="{0FB89953-170D-41D0-B8F9-43B29E353146}" dt="2022-04-21T09:20:08.558" v="5195" actId="1076"/>
          <ac:picMkLst>
            <pc:docMk/>
            <pc:sldMk cId="2803568035" sldId="296"/>
            <ac:picMk id="7" creationId="{1796B887-266C-4883-BC1F-E454BBA24E02}"/>
          </ac:picMkLst>
        </pc:picChg>
        <pc:cxnChg chg="add mod">
          <ac:chgData name="Tom Breeze" userId="20faff7a-702c-42eb-b477-c086c74eeff5" providerId="ADAL" clId="{0FB89953-170D-41D0-B8F9-43B29E353146}" dt="2022-04-21T09:22:37.174" v="5221" actId="1076"/>
          <ac:cxnSpMkLst>
            <pc:docMk/>
            <pc:sldMk cId="2803568035" sldId="296"/>
            <ac:cxnSpMk id="14" creationId="{FEFFB698-4487-411D-9957-C80DCE4BE862}"/>
          </ac:cxnSpMkLst>
        </pc:cxnChg>
      </pc:sldChg>
      <pc:sldChg chg="addSp modSp add mod ord modTransition modAnim">
        <pc:chgData name="Tom Breeze" userId="20faff7a-702c-42eb-b477-c086c74eeff5" providerId="ADAL" clId="{0FB89953-170D-41D0-B8F9-43B29E353146}" dt="2022-04-22T13:59:32.503" v="14847" actId="20577"/>
        <pc:sldMkLst>
          <pc:docMk/>
          <pc:sldMk cId="1580372866" sldId="297"/>
        </pc:sldMkLst>
        <pc:spChg chg="mod">
          <ac:chgData name="Tom Breeze" userId="20faff7a-702c-42eb-b477-c086c74eeff5" providerId="ADAL" clId="{0FB89953-170D-41D0-B8F9-43B29E353146}" dt="2022-04-21T20:51:56.205" v="14014"/>
          <ac:spMkLst>
            <pc:docMk/>
            <pc:sldMk cId="1580372866" sldId="297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9:25.985" v="14843" actId="20577"/>
          <ac:spMkLst>
            <pc:docMk/>
            <pc:sldMk cId="1580372866" sldId="297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9:32.503" v="14847" actId="20577"/>
          <ac:spMkLst>
            <pc:docMk/>
            <pc:sldMk cId="1580372866" sldId="297"/>
            <ac:spMk id="7" creationId="{79C3AC66-62B2-4186-AD32-93F5B5B3D327}"/>
          </ac:spMkLst>
        </pc:spChg>
        <pc:picChg chg="add mod">
          <ac:chgData name="Tom Breeze" userId="20faff7a-702c-42eb-b477-c086c74eeff5" providerId="ADAL" clId="{0FB89953-170D-41D0-B8F9-43B29E353146}" dt="2022-04-21T10:55:56.375" v="8013"/>
          <ac:picMkLst>
            <pc:docMk/>
            <pc:sldMk cId="1580372866" sldId="297"/>
            <ac:picMk id="5" creationId="{739B2986-395D-45E4-9F21-7E142606EF09}"/>
          </ac:picMkLst>
        </pc:picChg>
        <pc:picChg chg="add mod">
          <ac:chgData name="Tom Breeze" userId="20faff7a-702c-42eb-b477-c086c74eeff5" providerId="ADAL" clId="{0FB89953-170D-41D0-B8F9-43B29E353146}" dt="2022-04-21T10:55:56.375" v="8013"/>
          <ac:picMkLst>
            <pc:docMk/>
            <pc:sldMk cId="1580372866" sldId="297"/>
            <ac:picMk id="6" creationId="{DBEB76E3-1FA5-4423-8234-6B7D3CE52ABB}"/>
          </ac:picMkLst>
        </pc:picChg>
      </pc:sldChg>
      <pc:sldChg chg="addSp modSp add mod ord modTransition modAnim">
        <pc:chgData name="Tom Breeze" userId="20faff7a-702c-42eb-b477-c086c74eeff5" providerId="ADAL" clId="{0FB89953-170D-41D0-B8F9-43B29E353146}" dt="2022-04-22T13:57:17.087" v="14781" actId="20577"/>
        <pc:sldMkLst>
          <pc:docMk/>
          <pc:sldMk cId="4063991127" sldId="298"/>
        </pc:sldMkLst>
        <pc:spChg chg="mod">
          <ac:chgData name="Tom Breeze" userId="20faff7a-702c-42eb-b477-c086c74eeff5" providerId="ADAL" clId="{0FB89953-170D-41D0-B8F9-43B29E353146}" dt="2022-04-21T20:51:22.312" v="14006"/>
          <ac:spMkLst>
            <pc:docMk/>
            <pc:sldMk cId="4063991127" sldId="298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7:12.390" v="14779" actId="20577"/>
          <ac:spMkLst>
            <pc:docMk/>
            <pc:sldMk cId="4063991127" sldId="298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7:17.087" v="14781" actId="20577"/>
          <ac:spMkLst>
            <pc:docMk/>
            <pc:sldMk cId="4063991127" sldId="298"/>
            <ac:spMk id="6" creationId="{17C9453B-AAA1-498D-B34D-0E97DC72E3CD}"/>
          </ac:spMkLst>
        </pc:spChg>
        <pc:picChg chg="add mod">
          <ac:chgData name="Tom Breeze" userId="20faff7a-702c-42eb-b477-c086c74eeff5" providerId="ADAL" clId="{0FB89953-170D-41D0-B8F9-43B29E353146}" dt="2022-04-21T12:45:13.540" v="11328" actId="1076"/>
          <ac:picMkLst>
            <pc:docMk/>
            <pc:sldMk cId="4063991127" sldId="298"/>
            <ac:picMk id="5" creationId="{1427E535-72FA-461A-904F-63038292E80B}"/>
          </ac:picMkLst>
        </pc:picChg>
      </pc:sldChg>
      <pc:sldChg chg="addSp delSp modSp add mod modTransition">
        <pc:chgData name="Tom Breeze" userId="20faff7a-702c-42eb-b477-c086c74eeff5" providerId="ADAL" clId="{0FB89953-170D-41D0-B8F9-43B29E353146}" dt="2022-04-22T13:59:17.150" v="14839" actId="20577"/>
        <pc:sldMkLst>
          <pc:docMk/>
          <pc:sldMk cId="40909757" sldId="299"/>
        </pc:sldMkLst>
        <pc:spChg chg="add del mod">
          <ac:chgData name="Tom Breeze" userId="20faff7a-702c-42eb-b477-c086c74eeff5" providerId="ADAL" clId="{0FB89953-170D-41D0-B8F9-43B29E353146}" dt="2022-04-21T09:28:58.445" v="5291" actId="478"/>
          <ac:spMkLst>
            <pc:docMk/>
            <pc:sldMk cId="40909757" sldId="299"/>
            <ac:spMk id="2" creationId="{C309C5B9-98BE-4EE0-883C-ABFA5E913EBB}"/>
          </ac:spMkLst>
        </pc:spChg>
        <pc:spChg chg="del">
          <ac:chgData name="Tom Breeze" userId="20faff7a-702c-42eb-b477-c086c74eeff5" providerId="ADAL" clId="{0FB89953-170D-41D0-B8F9-43B29E353146}" dt="2022-04-21T09:20:48.132" v="5204" actId="478"/>
          <ac:spMkLst>
            <pc:docMk/>
            <pc:sldMk cId="40909757" sldId="299"/>
            <ac:spMk id="8" creationId="{4E38F816-8209-4B91-B0B8-04E5ADB92357}"/>
          </ac:spMkLst>
        </pc:spChg>
        <pc:spChg chg="del">
          <ac:chgData name="Tom Breeze" userId="20faff7a-702c-42eb-b477-c086c74eeff5" providerId="ADAL" clId="{0FB89953-170D-41D0-B8F9-43B29E353146}" dt="2022-04-21T09:20:49.259" v="5205" actId="478"/>
          <ac:spMkLst>
            <pc:docMk/>
            <pc:sldMk cId="40909757" sldId="299"/>
            <ac:spMk id="9" creationId="{BDFBBBDC-2706-4F45-979F-9B5A951B2224}"/>
          </ac:spMkLst>
        </pc:spChg>
        <pc:spChg chg="del">
          <ac:chgData name="Tom Breeze" userId="20faff7a-702c-42eb-b477-c086c74eeff5" providerId="ADAL" clId="{0FB89953-170D-41D0-B8F9-43B29E353146}" dt="2022-04-21T09:20:41.770" v="5201" actId="478"/>
          <ac:spMkLst>
            <pc:docMk/>
            <pc:sldMk cId="40909757" sldId="299"/>
            <ac:spMk id="10" creationId="{F12A4277-FC2B-4E44-ABAE-0EE2F05F49CC}"/>
          </ac:spMkLst>
        </pc:spChg>
        <pc:spChg chg="add mod">
          <ac:chgData name="Tom Breeze" userId="20faff7a-702c-42eb-b477-c086c74eeff5" providerId="ADAL" clId="{0FB89953-170D-41D0-B8F9-43B29E353146}" dt="2022-04-21T09:21:17.864" v="5212" actId="1076"/>
          <ac:spMkLst>
            <pc:docMk/>
            <pc:sldMk cId="40909757" sldId="299"/>
            <ac:spMk id="12" creationId="{292033AF-925C-4BDC-8165-CF41E976A521}"/>
          </ac:spMkLst>
        </pc:spChg>
        <pc:spChg chg="add mod">
          <ac:chgData name="Tom Breeze" userId="20faff7a-702c-42eb-b477-c086c74eeff5" providerId="ADAL" clId="{0FB89953-170D-41D0-B8F9-43B29E353146}" dt="2022-04-21T09:21:53.418" v="5216" actId="1076"/>
          <ac:spMkLst>
            <pc:docMk/>
            <pc:sldMk cId="40909757" sldId="299"/>
            <ac:spMk id="13" creationId="{41CA6248-CBF9-4159-8579-71E0214375A2}"/>
          </ac:spMkLst>
        </pc:spChg>
        <pc:spChg chg="add mod">
          <ac:chgData name="Tom Breeze" userId="20faff7a-702c-42eb-b477-c086c74eeff5" providerId="ADAL" clId="{0FB89953-170D-41D0-B8F9-43B29E353146}" dt="2022-04-22T13:59:17.150" v="14839" actId="20577"/>
          <ac:spMkLst>
            <pc:docMk/>
            <pc:sldMk cId="40909757" sldId="299"/>
            <ac:spMk id="14" creationId="{E03C5DA3-4D33-484D-87D2-00DBBB52BAB3}"/>
          </ac:spMkLst>
        </pc:spChg>
        <pc:picChg chg="del">
          <ac:chgData name="Tom Breeze" userId="20faff7a-702c-42eb-b477-c086c74eeff5" providerId="ADAL" clId="{0FB89953-170D-41D0-B8F9-43B29E353146}" dt="2022-04-21T09:20:39.857" v="5200" actId="478"/>
          <ac:picMkLst>
            <pc:docMk/>
            <pc:sldMk cId="40909757" sldId="299"/>
            <ac:picMk id="7" creationId="{1796B887-266C-4883-BC1F-E454BBA24E02}"/>
          </ac:picMkLst>
        </pc:picChg>
        <pc:picChg chg="add mod">
          <ac:chgData name="Tom Breeze" userId="20faff7a-702c-42eb-b477-c086c74eeff5" providerId="ADAL" clId="{0FB89953-170D-41D0-B8F9-43B29E353146}" dt="2022-04-21T09:21:02.144" v="5209" actId="14100"/>
          <ac:picMkLst>
            <pc:docMk/>
            <pc:sldMk cId="40909757" sldId="299"/>
            <ac:picMk id="11" creationId="{AD4BBD42-9524-4D86-B385-4ED85D00D8E7}"/>
          </ac:picMkLst>
        </pc:picChg>
      </pc:sldChg>
      <pc:sldChg chg="addSp modSp add mod modTransition modAnim">
        <pc:chgData name="Tom Breeze" userId="20faff7a-702c-42eb-b477-c086c74eeff5" providerId="ADAL" clId="{0FB89953-170D-41D0-B8F9-43B29E353146}" dt="2022-04-22T13:57:52.330" v="14797" actId="20577"/>
        <pc:sldMkLst>
          <pc:docMk/>
          <pc:sldMk cId="477128510" sldId="300"/>
        </pc:sldMkLst>
        <pc:spChg chg="mod">
          <ac:chgData name="Tom Breeze" userId="20faff7a-702c-42eb-b477-c086c74eeff5" providerId="ADAL" clId="{0FB89953-170D-41D0-B8F9-43B29E353146}" dt="2022-04-21T20:51:15.645" v="14004"/>
          <ac:spMkLst>
            <pc:docMk/>
            <pc:sldMk cId="477128510" sldId="300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7:48.170" v="14795" actId="20577"/>
          <ac:spMkLst>
            <pc:docMk/>
            <pc:sldMk cId="477128510" sldId="300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7:52.330" v="14797" actId="20577"/>
          <ac:spMkLst>
            <pc:docMk/>
            <pc:sldMk cId="477128510" sldId="300"/>
            <ac:spMk id="7" creationId="{17EC235C-A54F-4572-BF69-D4D75BF4CC1B}"/>
          </ac:spMkLst>
        </pc:spChg>
        <pc:picChg chg="add mod">
          <ac:chgData name="Tom Breeze" userId="20faff7a-702c-42eb-b477-c086c74eeff5" providerId="ADAL" clId="{0FB89953-170D-41D0-B8F9-43B29E353146}" dt="2022-04-22T09:01:05.788" v="14616" actId="1076"/>
          <ac:picMkLst>
            <pc:docMk/>
            <pc:sldMk cId="477128510" sldId="300"/>
            <ac:picMk id="5" creationId="{A602A47B-9C2D-4483-B8A1-0F8184DCE102}"/>
          </ac:picMkLst>
        </pc:picChg>
        <pc:picChg chg="add mod">
          <ac:chgData name="Tom Breeze" userId="20faff7a-702c-42eb-b477-c086c74eeff5" providerId="ADAL" clId="{0FB89953-170D-41D0-B8F9-43B29E353146}" dt="2022-04-22T09:01:05.788" v="14616" actId="1076"/>
          <ac:picMkLst>
            <pc:docMk/>
            <pc:sldMk cId="477128510" sldId="300"/>
            <ac:picMk id="6" creationId="{6D3D6422-5693-4629-8A86-BEF63EEB2B81}"/>
          </ac:picMkLst>
        </pc:picChg>
      </pc:sldChg>
      <pc:sldChg chg="addSp delSp modSp add mod modTransition delAnim modAnim">
        <pc:chgData name="Tom Breeze" userId="20faff7a-702c-42eb-b477-c086c74eeff5" providerId="ADAL" clId="{0FB89953-170D-41D0-B8F9-43B29E353146}" dt="2022-04-22T13:58:25.188" v="14811" actId="20577"/>
        <pc:sldMkLst>
          <pc:docMk/>
          <pc:sldMk cId="3805781908" sldId="301"/>
        </pc:sldMkLst>
        <pc:spChg chg="mod">
          <ac:chgData name="Tom Breeze" userId="20faff7a-702c-42eb-b477-c086c74eeff5" providerId="ADAL" clId="{0FB89953-170D-41D0-B8F9-43B29E353146}" dt="2022-04-21T20:51:33.039" v="14008"/>
          <ac:spMkLst>
            <pc:docMk/>
            <pc:sldMk cId="3805781908" sldId="301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8:25.188" v="14811" actId="20577"/>
          <ac:spMkLst>
            <pc:docMk/>
            <pc:sldMk cId="3805781908" sldId="301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8:18.141" v="14807" actId="20577"/>
          <ac:spMkLst>
            <pc:docMk/>
            <pc:sldMk cId="3805781908" sldId="301"/>
            <ac:spMk id="7" creationId="{2AAA3B36-1ABA-4125-9902-B2366ECBB93D}"/>
          </ac:spMkLst>
        </pc:spChg>
        <pc:picChg chg="add del mod">
          <ac:chgData name="Tom Breeze" userId="20faff7a-702c-42eb-b477-c086c74eeff5" providerId="ADAL" clId="{0FB89953-170D-41D0-B8F9-43B29E353146}" dt="2022-04-21T12:40:11.128" v="11230" actId="478"/>
          <ac:picMkLst>
            <pc:docMk/>
            <pc:sldMk cId="3805781908" sldId="301"/>
            <ac:picMk id="5" creationId="{C206352C-A0C7-4FC3-9304-42418ED7D83A}"/>
          </ac:picMkLst>
        </pc:picChg>
        <pc:picChg chg="add mod modCrop">
          <ac:chgData name="Tom Breeze" userId="20faff7a-702c-42eb-b477-c086c74eeff5" providerId="ADAL" clId="{0FB89953-170D-41D0-B8F9-43B29E353146}" dt="2022-04-21T16:17:46.468" v="11603" actId="14100"/>
          <ac:picMkLst>
            <pc:docMk/>
            <pc:sldMk cId="3805781908" sldId="301"/>
            <ac:picMk id="6" creationId="{FA215728-E0D5-4E94-808D-AE6AD1D18DF7}"/>
          </ac:picMkLst>
        </pc:picChg>
      </pc:sldChg>
      <pc:sldChg chg="addSp modSp add mod modTransition modAnim">
        <pc:chgData name="Tom Breeze" userId="20faff7a-702c-42eb-b477-c086c74eeff5" providerId="ADAL" clId="{0FB89953-170D-41D0-B8F9-43B29E353146}" dt="2022-04-22T13:58:40.437" v="14819" actId="20577"/>
        <pc:sldMkLst>
          <pc:docMk/>
          <pc:sldMk cId="1952034921" sldId="302"/>
        </pc:sldMkLst>
        <pc:spChg chg="mod">
          <ac:chgData name="Tom Breeze" userId="20faff7a-702c-42eb-b477-c086c74eeff5" providerId="ADAL" clId="{0FB89953-170D-41D0-B8F9-43B29E353146}" dt="2022-04-21T20:51:37.793" v="14009"/>
          <ac:spMkLst>
            <pc:docMk/>
            <pc:sldMk cId="1952034921" sldId="302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8:33.722" v="14815" actId="20577"/>
          <ac:spMkLst>
            <pc:docMk/>
            <pc:sldMk cId="1952034921" sldId="302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8:40.437" v="14819" actId="20577"/>
          <ac:spMkLst>
            <pc:docMk/>
            <pc:sldMk cId="1952034921" sldId="302"/>
            <ac:spMk id="6" creationId="{49822315-1C16-4756-BCBA-EE941E93664E}"/>
          </ac:spMkLst>
        </pc:spChg>
        <pc:picChg chg="add mod">
          <ac:chgData name="Tom Breeze" userId="20faff7a-702c-42eb-b477-c086c74eeff5" providerId="ADAL" clId="{0FB89953-170D-41D0-B8F9-43B29E353146}" dt="2022-04-21T12:47:58.613" v="11390" actId="1076"/>
          <ac:picMkLst>
            <pc:docMk/>
            <pc:sldMk cId="1952034921" sldId="302"/>
            <ac:picMk id="5" creationId="{BB011A8D-57C8-4869-B31D-12ABCF85EFCF}"/>
          </ac:picMkLst>
        </pc:picChg>
      </pc:sldChg>
      <pc:sldChg chg="addSp modSp add mod ord modTransition modAnim">
        <pc:chgData name="Tom Breeze" userId="20faff7a-702c-42eb-b477-c086c74eeff5" providerId="ADAL" clId="{0FB89953-170D-41D0-B8F9-43B29E353146}" dt="2022-04-22T13:57:24.975" v="14787" actId="20577"/>
        <pc:sldMkLst>
          <pc:docMk/>
          <pc:sldMk cId="1591593084" sldId="303"/>
        </pc:sldMkLst>
        <pc:spChg chg="mod">
          <ac:chgData name="Tom Breeze" userId="20faff7a-702c-42eb-b477-c086c74eeff5" providerId="ADAL" clId="{0FB89953-170D-41D0-B8F9-43B29E353146}" dt="2022-04-21T20:51:19.700" v="14005"/>
          <ac:spMkLst>
            <pc:docMk/>
            <pc:sldMk cId="1591593084" sldId="303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7:24.975" v="14787" actId="20577"/>
          <ac:spMkLst>
            <pc:docMk/>
            <pc:sldMk cId="1591593084" sldId="303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7:22.369" v="14785" actId="20577"/>
          <ac:spMkLst>
            <pc:docMk/>
            <pc:sldMk cId="1591593084" sldId="303"/>
            <ac:spMk id="6" creationId="{AF2C71B4-5221-4D16-B66C-B673199629BF}"/>
          </ac:spMkLst>
        </pc:spChg>
        <pc:picChg chg="add mod">
          <ac:chgData name="Tom Breeze" userId="20faff7a-702c-42eb-b477-c086c74eeff5" providerId="ADAL" clId="{0FB89953-170D-41D0-B8F9-43B29E353146}" dt="2022-04-21T10:52:24.999" v="7712" actId="1076"/>
          <ac:picMkLst>
            <pc:docMk/>
            <pc:sldMk cId="1591593084" sldId="303"/>
            <ac:picMk id="5" creationId="{C9DBDF5B-2026-444C-B559-F67DBED65A86}"/>
          </ac:picMkLst>
        </pc:picChg>
      </pc:sldChg>
      <pc:sldChg chg="addSp modSp add mod ord modTransition modAnim">
        <pc:chgData name="Tom Breeze" userId="20faff7a-702c-42eb-b477-c086c74eeff5" providerId="ADAL" clId="{0FB89953-170D-41D0-B8F9-43B29E353146}" dt="2022-04-22T13:59:08.180" v="14835" actId="20577"/>
        <pc:sldMkLst>
          <pc:docMk/>
          <pc:sldMk cId="2211490065" sldId="304"/>
        </pc:sldMkLst>
        <pc:spChg chg="mod">
          <ac:chgData name="Tom Breeze" userId="20faff7a-702c-42eb-b477-c086c74eeff5" providerId="ADAL" clId="{0FB89953-170D-41D0-B8F9-43B29E353146}" dt="2022-04-21T20:51:50.440" v="14013"/>
          <ac:spMkLst>
            <pc:docMk/>
            <pc:sldMk cId="2211490065" sldId="304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11:02:00.339" v="8528" actId="20577"/>
          <ac:spMkLst>
            <pc:docMk/>
            <pc:sldMk cId="2211490065" sldId="304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3:59:08.180" v="14835" actId="20577"/>
          <ac:spMkLst>
            <pc:docMk/>
            <pc:sldMk cId="2211490065" sldId="304"/>
            <ac:spMk id="8" creationId="{60B82A34-C6A1-44E0-ACED-0921428BCB40}"/>
          </ac:spMkLst>
        </pc:spChg>
        <pc:picChg chg="add mod">
          <ac:chgData name="Tom Breeze" userId="20faff7a-702c-42eb-b477-c086c74eeff5" providerId="ADAL" clId="{0FB89953-170D-41D0-B8F9-43B29E353146}" dt="2022-04-21T11:02:05.221" v="8529" actId="1076"/>
          <ac:picMkLst>
            <pc:docMk/>
            <pc:sldMk cId="2211490065" sldId="304"/>
            <ac:picMk id="5" creationId="{616A87A7-1BAF-490C-A272-805C76F0677E}"/>
          </ac:picMkLst>
        </pc:picChg>
        <pc:picChg chg="add mod">
          <ac:chgData name="Tom Breeze" userId="20faff7a-702c-42eb-b477-c086c74eeff5" providerId="ADAL" clId="{0FB89953-170D-41D0-B8F9-43B29E353146}" dt="2022-04-21T11:02:05.221" v="8529" actId="1076"/>
          <ac:picMkLst>
            <pc:docMk/>
            <pc:sldMk cId="2211490065" sldId="304"/>
            <ac:picMk id="6" creationId="{22CF1B2D-5B8F-4DCE-8EEC-13FEF3C9E87D}"/>
          </ac:picMkLst>
        </pc:picChg>
        <pc:picChg chg="add mod">
          <ac:chgData name="Tom Breeze" userId="20faff7a-702c-42eb-b477-c086c74eeff5" providerId="ADAL" clId="{0FB89953-170D-41D0-B8F9-43B29E353146}" dt="2022-04-21T11:02:05.221" v="8529" actId="1076"/>
          <ac:picMkLst>
            <pc:docMk/>
            <pc:sldMk cId="2211490065" sldId="304"/>
            <ac:picMk id="7" creationId="{1D4E68AF-DAE7-49F3-9001-43F458AB6189}"/>
          </ac:picMkLst>
        </pc:picChg>
      </pc:sldChg>
      <pc:sldChg chg="addSp delSp modSp new mod modTransition">
        <pc:chgData name="Tom Breeze" userId="20faff7a-702c-42eb-b477-c086c74eeff5" providerId="ADAL" clId="{0FB89953-170D-41D0-B8F9-43B29E353146}" dt="2022-04-22T13:57:07.961" v="14777" actId="20577"/>
        <pc:sldMkLst>
          <pc:docMk/>
          <pc:sldMk cId="15358264" sldId="305"/>
        </pc:sldMkLst>
        <pc:spChg chg="del">
          <ac:chgData name="Tom Breeze" userId="20faff7a-702c-42eb-b477-c086c74eeff5" providerId="ADAL" clId="{0FB89953-170D-41D0-B8F9-43B29E353146}" dt="2022-04-21T11:04:30.756" v="8548" actId="478"/>
          <ac:spMkLst>
            <pc:docMk/>
            <pc:sldMk cId="15358264" sldId="305"/>
            <ac:spMk id="2" creationId="{8E80B5AB-FDF1-4D40-9354-6C8092A1104F}"/>
          </ac:spMkLst>
        </pc:spChg>
        <pc:spChg chg="del">
          <ac:chgData name="Tom Breeze" userId="20faff7a-702c-42eb-b477-c086c74eeff5" providerId="ADAL" clId="{0FB89953-170D-41D0-B8F9-43B29E353146}" dt="2022-04-21T11:04:27.069" v="8546" actId="478"/>
          <ac:spMkLst>
            <pc:docMk/>
            <pc:sldMk cId="15358264" sldId="305"/>
            <ac:spMk id="3" creationId="{BFC4CCA9-B2E6-4FEB-AA5D-9C829616D21A}"/>
          </ac:spMkLst>
        </pc:spChg>
        <pc:spChg chg="add mod">
          <ac:chgData name="Tom Breeze" userId="20faff7a-702c-42eb-b477-c086c74eeff5" providerId="ADAL" clId="{0FB89953-170D-41D0-B8F9-43B29E353146}" dt="2022-04-21T11:06:38.894" v="8565" actId="1076"/>
          <ac:spMkLst>
            <pc:docMk/>
            <pc:sldMk cId="15358264" sldId="305"/>
            <ac:spMk id="5" creationId="{578CBB97-E5CB-4BDB-87B7-3D78D262BC75}"/>
          </ac:spMkLst>
        </pc:spChg>
        <pc:spChg chg="add mod">
          <ac:chgData name="Tom Breeze" userId="20faff7a-702c-42eb-b477-c086c74eeff5" providerId="ADAL" clId="{0FB89953-170D-41D0-B8F9-43B29E353146}" dt="2022-04-21T11:05:52.963" v="8563"/>
          <ac:spMkLst>
            <pc:docMk/>
            <pc:sldMk cId="15358264" sldId="305"/>
            <ac:spMk id="7" creationId="{E895A1B9-01BC-4646-99A3-1C5B46272A13}"/>
          </ac:spMkLst>
        </pc:spChg>
        <pc:spChg chg="add mod">
          <ac:chgData name="Tom Breeze" userId="20faff7a-702c-42eb-b477-c086c74eeff5" providerId="ADAL" clId="{0FB89953-170D-41D0-B8F9-43B29E353146}" dt="2022-04-22T13:57:07.961" v="14777" actId="20577"/>
          <ac:spMkLst>
            <pc:docMk/>
            <pc:sldMk cId="15358264" sldId="305"/>
            <ac:spMk id="8" creationId="{D78B2549-8B4B-47F8-BF4A-EB8178CA9570}"/>
          </ac:spMkLst>
        </pc:spChg>
        <pc:picChg chg="add mod">
          <ac:chgData name="Tom Breeze" userId="20faff7a-702c-42eb-b477-c086c74eeff5" providerId="ADAL" clId="{0FB89953-170D-41D0-B8F9-43B29E353146}" dt="2022-04-21T11:05:24.213" v="8558" actId="1076"/>
          <ac:picMkLst>
            <pc:docMk/>
            <pc:sldMk cId="15358264" sldId="305"/>
            <ac:picMk id="4" creationId="{633C8FF9-0C9F-486B-AC05-E902981805A5}"/>
          </ac:picMkLst>
        </pc:picChg>
        <pc:picChg chg="add del mod">
          <ac:chgData name="Tom Breeze" userId="20faff7a-702c-42eb-b477-c086c74eeff5" providerId="ADAL" clId="{0FB89953-170D-41D0-B8F9-43B29E353146}" dt="2022-04-21T11:05:47.751" v="8562"/>
          <ac:picMkLst>
            <pc:docMk/>
            <pc:sldMk cId="15358264" sldId="305"/>
            <ac:picMk id="6" creationId="{2B60BF55-F2C4-4E7C-9B3A-612D9E9F88EE}"/>
          </ac:picMkLst>
        </pc:picChg>
      </pc:sldChg>
      <pc:sldChg chg="addSp delSp modSp add mod modTransition addAnim delAnim modAnim">
        <pc:chgData name="Tom Breeze" userId="20faff7a-702c-42eb-b477-c086c74eeff5" providerId="ADAL" clId="{0FB89953-170D-41D0-B8F9-43B29E353146}" dt="2022-04-22T13:57:56.772" v="14799" actId="20577"/>
        <pc:sldMkLst>
          <pc:docMk/>
          <pc:sldMk cId="955838819" sldId="306"/>
        </pc:sldMkLst>
        <pc:spChg chg="add del mod">
          <ac:chgData name="Tom Breeze" userId="20faff7a-702c-42eb-b477-c086c74eeff5" providerId="ADAL" clId="{0FB89953-170D-41D0-B8F9-43B29E353146}" dt="2022-04-21T20:51:12.743" v="14003"/>
          <ac:spMkLst>
            <pc:docMk/>
            <pc:sldMk cId="955838819" sldId="306"/>
            <ac:spMk id="2" creationId="{6E40AB44-CB57-4CF4-9C5A-3E7991A70944}"/>
          </ac:spMkLst>
        </pc:spChg>
        <pc:spChg chg="del mod">
          <ac:chgData name="Tom Breeze" userId="20faff7a-702c-42eb-b477-c086c74eeff5" providerId="ADAL" clId="{0FB89953-170D-41D0-B8F9-43B29E353146}" dt="2022-04-21T11:09:55.140" v="8589" actId="478"/>
          <ac:spMkLst>
            <pc:docMk/>
            <pc:sldMk cId="955838819" sldId="306"/>
            <ac:spMk id="3" creationId="{46A1F93A-9F82-4478-902B-B4E4FB6BC362}"/>
          </ac:spMkLst>
        </pc:spChg>
        <pc:spChg chg="add del mod">
          <ac:chgData name="Tom Breeze" userId="20faff7a-702c-42eb-b477-c086c74eeff5" providerId="ADAL" clId="{0FB89953-170D-41D0-B8F9-43B29E353146}" dt="2022-04-21T11:09:07.015" v="8575" actId="478"/>
          <ac:spMkLst>
            <pc:docMk/>
            <pc:sldMk cId="955838819" sldId="306"/>
            <ac:spMk id="8" creationId="{B2C4FAB2-C919-42CF-B462-CDDFEE03ABA5}"/>
          </ac:spMkLst>
        </pc:spChg>
        <pc:spChg chg="add del mod">
          <ac:chgData name="Tom Breeze" userId="20faff7a-702c-42eb-b477-c086c74eeff5" providerId="ADAL" clId="{0FB89953-170D-41D0-B8F9-43B29E353146}" dt="2022-04-21T11:09:42.567" v="8583"/>
          <ac:spMkLst>
            <pc:docMk/>
            <pc:sldMk cId="955838819" sldId="306"/>
            <ac:spMk id="10" creationId="{5CF40A97-E5AB-4E15-89FC-4C46A1D04C5F}"/>
          </ac:spMkLst>
        </pc:spChg>
        <pc:spChg chg="add del mod">
          <ac:chgData name="Tom Breeze" userId="20faff7a-702c-42eb-b477-c086c74eeff5" providerId="ADAL" clId="{0FB89953-170D-41D0-B8F9-43B29E353146}" dt="2022-04-21T11:09:42.567" v="8583"/>
          <ac:spMkLst>
            <pc:docMk/>
            <pc:sldMk cId="955838819" sldId="306"/>
            <ac:spMk id="11" creationId="{B298EA6A-F990-44E5-A6C6-F0A8A41F9FAD}"/>
          </ac:spMkLst>
        </pc:spChg>
        <pc:spChg chg="add del mod">
          <ac:chgData name="Tom Breeze" userId="20faff7a-702c-42eb-b477-c086c74eeff5" providerId="ADAL" clId="{0FB89953-170D-41D0-B8F9-43B29E353146}" dt="2022-04-21T11:09:42.567" v="8583"/>
          <ac:spMkLst>
            <pc:docMk/>
            <pc:sldMk cId="955838819" sldId="306"/>
            <ac:spMk id="12" creationId="{3D614DF7-35BA-4C95-9D88-06087855B26E}"/>
          </ac:spMkLst>
        </pc:spChg>
        <pc:spChg chg="add del mod">
          <ac:chgData name="Tom Breeze" userId="20faff7a-702c-42eb-b477-c086c74eeff5" providerId="ADAL" clId="{0FB89953-170D-41D0-B8F9-43B29E353146}" dt="2022-04-21T11:09:42.567" v="8583"/>
          <ac:spMkLst>
            <pc:docMk/>
            <pc:sldMk cId="955838819" sldId="306"/>
            <ac:spMk id="13" creationId="{37E66246-EAAB-4712-8A4B-BD298C135772}"/>
          </ac:spMkLst>
        </pc:spChg>
        <pc:spChg chg="add del mod">
          <ac:chgData name="Tom Breeze" userId="20faff7a-702c-42eb-b477-c086c74eeff5" providerId="ADAL" clId="{0FB89953-170D-41D0-B8F9-43B29E353146}" dt="2022-04-21T11:09:42.567" v="8583"/>
          <ac:spMkLst>
            <pc:docMk/>
            <pc:sldMk cId="955838819" sldId="306"/>
            <ac:spMk id="14" creationId="{177D7EB7-0851-4246-83A1-88D57AD2485A}"/>
          </ac:spMkLst>
        </pc:spChg>
        <pc:spChg chg="add del mod">
          <ac:chgData name="Tom Breeze" userId="20faff7a-702c-42eb-b477-c086c74eeff5" providerId="ADAL" clId="{0FB89953-170D-41D0-B8F9-43B29E353146}" dt="2022-04-21T11:09:42.567" v="8583"/>
          <ac:spMkLst>
            <pc:docMk/>
            <pc:sldMk cId="955838819" sldId="306"/>
            <ac:spMk id="15" creationId="{3BDD3A84-9A6B-4D5B-BC93-6163C2306C5C}"/>
          </ac:spMkLst>
        </pc:spChg>
        <pc:spChg chg="add del mod">
          <ac:chgData name="Tom Breeze" userId="20faff7a-702c-42eb-b477-c086c74eeff5" providerId="ADAL" clId="{0FB89953-170D-41D0-B8F9-43B29E353146}" dt="2022-04-21T11:09:47.559" v="8585"/>
          <ac:spMkLst>
            <pc:docMk/>
            <pc:sldMk cId="955838819" sldId="306"/>
            <ac:spMk id="17" creationId="{ACF2D5C0-B69F-4EFD-B182-5D2C2304D6C8}"/>
          </ac:spMkLst>
        </pc:spChg>
        <pc:spChg chg="add del mod">
          <ac:chgData name="Tom Breeze" userId="20faff7a-702c-42eb-b477-c086c74eeff5" providerId="ADAL" clId="{0FB89953-170D-41D0-B8F9-43B29E353146}" dt="2022-04-21T11:09:47.559" v="8585"/>
          <ac:spMkLst>
            <pc:docMk/>
            <pc:sldMk cId="955838819" sldId="306"/>
            <ac:spMk id="18" creationId="{36F856D8-C64E-499B-B7A6-895DB75D7FB5}"/>
          </ac:spMkLst>
        </pc:spChg>
        <pc:spChg chg="add del mod">
          <ac:chgData name="Tom Breeze" userId="20faff7a-702c-42eb-b477-c086c74eeff5" providerId="ADAL" clId="{0FB89953-170D-41D0-B8F9-43B29E353146}" dt="2022-04-21T11:09:47.559" v="8585"/>
          <ac:spMkLst>
            <pc:docMk/>
            <pc:sldMk cId="955838819" sldId="306"/>
            <ac:spMk id="19" creationId="{02E43591-E7D6-4844-9A72-FCBBF9A3EE76}"/>
          </ac:spMkLst>
        </pc:spChg>
        <pc:spChg chg="add del mod">
          <ac:chgData name="Tom Breeze" userId="20faff7a-702c-42eb-b477-c086c74eeff5" providerId="ADAL" clId="{0FB89953-170D-41D0-B8F9-43B29E353146}" dt="2022-04-21T11:09:47.559" v="8585"/>
          <ac:spMkLst>
            <pc:docMk/>
            <pc:sldMk cId="955838819" sldId="306"/>
            <ac:spMk id="20" creationId="{97F39891-D44F-443E-93E9-48D78F5C112B}"/>
          </ac:spMkLst>
        </pc:spChg>
        <pc:spChg chg="add del mod">
          <ac:chgData name="Tom Breeze" userId="20faff7a-702c-42eb-b477-c086c74eeff5" providerId="ADAL" clId="{0FB89953-170D-41D0-B8F9-43B29E353146}" dt="2022-04-21T11:09:47.559" v="8585"/>
          <ac:spMkLst>
            <pc:docMk/>
            <pc:sldMk cId="955838819" sldId="306"/>
            <ac:spMk id="21" creationId="{2CD2FC65-B951-4FAF-A548-3C4FCB484326}"/>
          </ac:spMkLst>
        </pc:spChg>
        <pc:spChg chg="add del mod">
          <ac:chgData name="Tom Breeze" userId="20faff7a-702c-42eb-b477-c086c74eeff5" providerId="ADAL" clId="{0FB89953-170D-41D0-B8F9-43B29E353146}" dt="2022-04-21T11:09:47.559" v="8585"/>
          <ac:spMkLst>
            <pc:docMk/>
            <pc:sldMk cId="955838819" sldId="306"/>
            <ac:spMk id="22" creationId="{4D382C20-5A5F-4747-B852-31159E0D989F}"/>
          </ac:spMkLst>
        </pc:spChg>
        <pc:spChg chg="add mod">
          <ac:chgData name="Tom Breeze" userId="20faff7a-702c-42eb-b477-c086c74eeff5" providerId="ADAL" clId="{0FB89953-170D-41D0-B8F9-43B29E353146}" dt="2022-04-21T18:16:58.055" v="11963" actId="1076"/>
          <ac:spMkLst>
            <pc:docMk/>
            <pc:sldMk cId="955838819" sldId="306"/>
            <ac:spMk id="26" creationId="{D9FA3524-35B3-4F7D-B242-3DAA895E25DB}"/>
          </ac:spMkLst>
        </pc:spChg>
        <pc:spChg chg="add mod">
          <ac:chgData name="Tom Breeze" userId="20faff7a-702c-42eb-b477-c086c74eeff5" providerId="ADAL" clId="{0FB89953-170D-41D0-B8F9-43B29E353146}" dt="2022-04-21T18:16:58.055" v="11963" actId="1076"/>
          <ac:spMkLst>
            <pc:docMk/>
            <pc:sldMk cId="955838819" sldId="306"/>
            <ac:spMk id="27" creationId="{D7776FB1-DEE6-48F2-BD82-25A095338FFF}"/>
          </ac:spMkLst>
        </pc:spChg>
        <pc:spChg chg="add mod">
          <ac:chgData name="Tom Breeze" userId="20faff7a-702c-42eb-b477-c086c74eeff5" providerId="ADAL" clId="{0FB89953-170D-41D0-B8F9-43B29E353146}" dt="2022-04-21T18:16:58.055" v="11963" actId="1076"/>
          <ac:spMkLst>
            <pc:docMk/>
            <pc:sldMk cId="955838819" sldId="306"/>
            <ac:spMk id="28" creationId="{C37990EE-4487-4722-881D-C259F822F410}"/>
          </ac:spMkLst>
        </pc:spChg>
        <pc:spChg chg="add mod">
          <ac:chgData name="Tom Breeze" userId="20faff7a-702c-42eb-b477-c086c74eeff5" providerId="ADAL" clId="{0FB89953-170D-41D0-B8F9-43B29E353146}" dt="2022-04-21T18:16:58.055" v="11963" actId="1076"/>
          <ac:spMkLst>
            <pc:docMk/>
            <pc:sldMk cId="955838819" sldId="306"/>
            <ac:spMk id="29" creationId="{ADBD1BF3-730E-4D19-9437-F4E7D1711944}"/>
          </ac:spMkLst>
        </pc:spChg>
        <pc:spChg chg="add mod">
          <ac:chgData name="Tom Breeze" userId="20faff7a-702c-42eb-b477-c086c74eeff5" providerId="ADAL" clId="{0FB89953-170D-41D0-B8F9-43B29E353146}" dt="2022-04-21T18:16:58.055" v="11963" actId="1076"/>
          <ac:spMkLst>
            <pc:docMk/>
            <pc:sldMk cId="955838819" sldId="306"/>
            <ac:spMk id="30" creationId="{3B4F95E1-6CBD-40EA-8E20-C9DC7168C827}"/>
          </ac:spMkLst>
        </pc:spChg>
        <pc:spChg chg="add mod">
          <ac:chgData name="Tom Breeze" userId="20faff7a-702c-42eb-b477-c086c74eeff5" providerId="ADAL" clId="{0FB89953-170D-41D0-B8F9-43B29E353146}" dt="2022-04-21T18:16:58.055" v="11963" actId="1076"/>
          <ac:spMkLst>
            <pc:docMk/>
            <pc:sldMk cId="955838819" sldId="306"/>
            <ac:spMk id="31" creationId="{D3F9D737-0549-4E9F-A3FD-5C106CEBA010}"/>
          </ac:spMkLst>
        </pc:spChg>
        <pc:spChg chg="add mod">
          <ac:chgData name="Tom Breeze" userId="20faff7a-702c-42eb-b477-c086c74eeff5" providerId="ADAL" clId="{0FB89953-170D-41D0-B8F9-43B29E353146}" dt="2022-04-22T13:57:56.772" v="14799" actId="20577"/>
          <ac:spMkLst>
            <pc:docMk/>
            <pc:sldMk cId="955838819" sldId="306"/>
            <ac:spMk id="32" creationId="{347C99A1-CE40-4370-8D19-5EF5F8BF6611}"/>
          </ac:spMkLst>
        </pc:spChg>
        <pc:graphicFrameChg chg="add del mod">
          <ac:chgData name="Tom Breeze" userId="20faff7a-702c-42eb-b477-c086c74eeff5" providerId="ADAL" clId="{0FB89953-170D-41D0-B8F9-43B29E353146}" dt="2022-04-21T11:09:42.567" v="8583"/>
          <ac:graphicFrameMkLst>
            <pc:docMk/>
            <pc:sldMk cId="955838819" sldId="306"/>
            <ac:graphicFrameMk id="9" creationId="{E0C79B27-D859-470F-9D0E-DDED4A85248B}"/>
          </ac:graphicFrameMkLst>
        </pc:graphicFrameChg>
        <pc:graphicFrameChg chg="add del mod">
          <ac:chgData name="Tom Breeze" userId="20faff7a-702c-42eb-b477-c086c74eeff5" providerId="ADAL" clId="{0FB89953-170D-41D0-B8F9-43B29E353146}" dt="2022-04-21T11:09:47.559" v="8585"/>
          <ac:graphicFrameMkLst>
            <pc:docMk/>
            <pc:sldMk cId="955838819" sldId="306"/>
            <ac:graphicFrameMk id="16" creationId="{50EB9600-C4FE-474A-88AE-C21F7B1686B7}"/>
          </ac:graphicFrameMkLst>
        </pc:graphicFrameChg>
        <pc:graphicFrameChg chg="add mod">
          <ac:chgData name="Tom Breeze" userId="20faff7a-702c-42eb-b477-c086c74eeff5" providerId="ADAL" clId="{0FB89953-170D-41D0-B8F9-43B29E353146}" dt="2022-04-21T18:16:58.055" v="11963" actId="1076"/>
          <ac:graphicFrameMkLst>
            <pc:docMk/>
            <pc:sldMk cId="955838819" sldId="306"/>
            <ac:graphicFrameMk id="25" creationId="{089D96C3-22D4-425D-980B-0BDEFA4B8DF3}"/>
          </ac:graphicFrameMkLst>
        </pc:graphicFrameChg>
        <pc:picChg chg="add del mod">
          <ac:chgData name="Tom Breeze" userId="20faff7a-702c-42eb-b477-c086c74eeff5" providerId="ADAL" clId="{0FB89953-170D-41D0-B8F9-43B29E353146}" dt="2022-04-21T18:16:07.421" v="11958" actId="478"/>
          <ac:picMkLst>
            <pc:docMk/>
            <pc:sldMk cId="955838819" sldId="306"/>
            <ac:picMk id="5" creationId="{51BC3B06-9F4D-4233-BE95-8093D24B4CE6}"/>
          </ac:picMkLst>
        </pc:picChg>
        <pc:picChg chg="add del mod">
          <ac:chgData name="Tom Breeze" userId="20faff7a-702c-42eb-b477-c086c74eeff5" providerId="ADAL" clId="{0FB89953-170D-41D0-B8F9-43B29E353146}" dt="2022-04-21T18:16:07.926" v="11959" actId="478"/>
          <ac:picMkLst>
            <pc:docMk/>
            <pc:sldMk cId="955838819" sldId="306"/>
            <ac:picMk id="6" creationId="{316AC357-6349-451E-8B9D-259B994FBF69}"/>
          </ac:picMkLst>
        </pc:picChg>
        <pc:picChg chg="add del mod">
          <ac:chgData name="Tom Breeze" userId="20faff7a-702c-42eb-b477-c086c74eeff5" providerId="ADAL" clId="{0FB89953-170D-41D0-B8F9-43B29E353146}" dt="2022-04-21T18:16:11.611" v="11960" actId="478"/>
          <ac:picMkLst>
            <pc:docMk/>
            <pc:sldMk cId="955838819" sldId="306"/>
            <ac:picMk id="23" creationId="{B6856C99-7550-426A-ABA4-1C9E49305036}"/>
          </ac:picMkLst>
        </pc:picChg>
        <pc:picChg chg="add del mod">
          <ac:chgData name="Tom Breeze" userId="20faff7a-702c-42eb-b477-c086c74eeff5" providerId="ADAL" clId="{0FB89953-170D-41D0-B8F9-43B29E353146}" dt="2022-04-21T18:18:01.579" v="11980" actId="478"/>
          <ac:picMkLst>
            <pc:docMk/>
            <pc:sldMk cId="955838819" sldId="306"/>
            <ac:picMk id="24" creationId="{6210C9C6-47B3-4AC7-9A9C-D9C9CC37D865}"/>
          </ac:picMkLst>
        </pc:picChg>
      </pc:sldChg>
      <pc:sldChg chg="modSp add mod ord modTransition modAnim">
        <pc:chgData name="Tom Breeze" userId="20faff7a-702c-42eb-b477-c086c74eeff5" providerId="ADAL" clId="{0FB89953-170D-41D0-B8F9-43B29E353146}" dt="2022-04-22T09:04:01.721" v="14654"/>
        <pc:sldMkLst>
          <pc:docMk/>
          <pc:sldMk cId="3082787391" sldId="307"/>
        </pc:sldMkLst>
        <pc:spChg chg="mod">
          <ac:chgData name="Tom Breeze" userId="20faff7a-702c-42eb-b477-c086c74eeff5" providerId="ADAL" clId="{0FB89953-170D-41D0-B8F9-43B29E353146}" dt="2022-04-21T11:18:31.834" v="9040" actId="20577"/>
          <ac:spMkLst>
            <pc:docMk/>
            <pc:sldMk cId="3082787391" sldId="307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21:18:34.331" v="14480" actId="20577"/>
          <ac:spMkLst>
            <pc:docMk/>
            <pc:sldMk cId="3082787391" sldId="307"/>
            <ac:spMk id="3" creationId="{46A1F93A-9F82-4478-902B-B4E4FB6BC362}"/>
          </ac:spMkLst>
        </pc:spChg>
      </pc:sldChg>
      <pc:sldChg chg="addSp modSp add mod modTransition modAnim">
        <pc:chgData name="Tom Breeze" userId="20faff7a-702c-42eb-b477-c086c74eeff5" providerId="ADAL" clId="{0FB89953-170D-41D0-B8F9-43B29E353146}" dt="2022-04-22T14:00:49.745" v="14865" actId="20577"/>
        <pc:sldMkLst>
          <pc:docMk/>
          <pc:sldMk cId="2976224900" sldId="308"/>
        </pc:sldMkLst>
        <pc:spChg chg="mod">
          <ac:chgData name="Tom Breeze" userId="20faff7a-702c-42eb-b477-c086c74eeff5" providerId="ADAL" clId="{0FB89953-170D-41D0-B8F9-43B29E353146}" dt="2022-04-22T14:00:46.691" v="14863" actId="20577"/>
          <ac:spMkLst>
            <pc:docMk/>
            <pc:sldMk cId="2976224900" sldId="308"/>
            <ac:spMk id="3" creationId="{46A1F93A-9F82-4478-902B-B4E4FB6BC362}"/>
          </ac:spMkLst>
        </pc:spChg>
        <pc:spChg chg="add mod">
          <ac:chgData name="Tom Breeze" userId="20faff7a-702c-42eb-b477-c086c74eeff5" providerId="ADAL" clId="{0FB89953-170D-41D0-B8F9-43B29E353146}" dt="2022-04-22T14:00:49.745" v="14865" actId="20577"/>
          <ac:spMkLst>
            <pc:docMk/>
            <pc:sldMk cId="2976224900" sldId="308"/>
            <ac:spMk id="7" creationId="{1DB3029D-096A-46FD-9428-BE7468BF1390}"/>
          </ac:spMkLst>
        </pc:spChg>
        <pc:picChg chg="add mod">
          <ac:chgData name="Tom Breeze" userId="20faff7a-702c-42eb-b477-c086c74eeff5" providerId="ADAL" clId="{0FB89953-170D-41D0-B8F9-43B29E353146}" dt="2022-04-21T12:53:01.819" v="11594" actId="208"/>
          <ac:picMkLst>
            <pc:docMk/>
            <pc:sldMk cId="2976224900" sldId="308"/>
            <ac:picMk id="6" creationId="{16CAC7BE-9EDB-4B0F-B966-724ED841B144}"/>
          </ac:picMkLst>
        </pc:picChg>
      </pc:sldChg>
      <pc:sldChg chg="modSp add del mod">
        <pc:chgData name="Tom Breeze" userId="20faff7a-702c-42eb-b477-c086c74eeff5" providerId="ADAL" clId="{0FB89953-170D-41D0-B8F9-43B29E353146}" dt="2022-04-21T12:12:20.207" v="9963" actId="47"/>
        <pc:sldMkLst>
          <pc:docMk/>
          <pc:sldMk cId="3657468555" sldId="308"/>
        </pc:sldMkLst>
        <pc:spChg chg="mod">
          <ac:chgData name="Tom Breeze" userId="20faff7a-702c-42eb-b477-c086c74eeff5" providerId="ADAL" clId="{0FB89953-170D-41D0-B8F9-43B29E353146}" dt="2022-04-21T12:12:14.681" v="9962" actId="6549"/>
          <ac:spMkLst>
            <pc:docMk/>
            <pc:sldMk cId="3657468555" sldId="308"/>
            <ac:spMk id="3" creationId="{46A1F93A-9F82-4478-902B-B4E4FB6BC362}"/>
          </ac:spMkLst>
        </pc:spChg>
      </pc:sldChg>
      <pc:sldChg chg="modSp add del mod">
        <pc:chgData name="Tom Breeze" userId="20faff7a-702c-42eb-b477-c086c74eeff5" providerId="ADAL" clId="{0FB89953-170D-41D0-B8F9-43B29E353146}" dt="2022-04-21T12:21:07.547" v="10381" actId="47"/>
        <pc:sldMkLst>
          <pc:docMk/>
          <pc:sldMk cId="2611849612" sldId="309"/>
        </pc:sldMkLst>
        <pc:spChg chg="mod">
          <ac:chgData name="Tom Breeze" userId="20faff7a-702c-42eb-b477-c086c74eeff5" providerId="ADAL" clId="{0FB89953-170D-41D0-B8F9-43B29E353146}" dt="2022-04-21T12:21:00.701" v="10377" actId="6549"/>
          <ac:spMkLst>
            <pc:docMk/>
            <pc:sldMk cId="2611849612" sldId="309"/>
            <ac:spMk id="3" creationId="{46A1F93A-9F82-4478-902B-B4E4FB6BC362}"/>
          </ac:spMkLst>
        </pc:spChg>
      </pc:sldChg>
      <pc:sldChg chg="modSp add mod ord modTransition modAnim">
        <pc:chgData name="Tom Breeze" userId="20faff7a-702c-42eb-b477-c086c74eeff5" providerId="ADAL" clId="{0FB89953-170D-41D0-B8F9-43B29E353146}" dt="2022-04-22T09:04:54.717" v="14664"/>
        <pc:sldMkLst>
          <pc:docMk/>
          <pc:sldMk cId="3024853411" sldId="310"/>
        </pc:sldMkLst>
        <pc:spChg chg="mod">
          <ac:chgData name="Tom Breeze" userId="20faff7a-702c-42eb-b477-c086c74eeff5" providerId="ADAL" clId="{0FB89953-170D-41D0-B8F9-43B29E353146}" dt="2022-04-21T12:25:55.287" v="10922" actId="313"/>
          <ac:spMkLst>
            <pc:docMk/>
            <pc:sldMk cId="3024853411" sldId="310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21:15:07.266" v="14314" actId="20577"/>
          <ac:spMkLst>
            <pc:docMk/>
            <pc:sldMk cId="3024853411" sldId="310"/>
            <ac:spMk id="3" creationId="{46A1F93A-9F82-4478-902B-B4E4FB6BC362}"/>
          </ac:spMkLst>
        </pc:spChg>
      </pc:sldChg>
      <pc:sldChg chg="addSp modSp add mod modTransition">
        <pc:chgData name="Tom Breeze" userId="20faff7a-702c-42eb-b477-c086c74eeff5" providerId="ADAL" clId="{0FB89953-170D-41D0-B8F9-43B29E353146}" dt="2022-04-22T13:54:28.166" v="14684" actId="20577"/>
        <pc:sldMkLst>
          <pc:docMk/>
          <pc:sldMk cId="586524872" sldId="311"/>
        </pc:sldMkLst>
        <pc:spChg chg="mod">
          <ac:chgData name="Tom Breeze" userId="20faff7a-702c-42eb-b477-c086c74eeff5" providerId="ADAL" clId="{0FB89953-170D-41D0-B8F9-43B29E353146}" dt="2022-04-22T09:17:42.033" v="14667" actId="6549"/>
          <ac:spMkLst>
            <pc:docMk/>
            <pc:sldMk cId="586524872" sldId="311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1T12:37:06.730" v="11217" actId="6549"/>
          <ac:spMkLst>
            <pc:docMk/>
            <pc:sldMk cId="586524872" sldId="311"/>
            <ac:spMk id="3" creationId="{46A1F93A-9F82-4478-902B-B4E4FB6BC362}"/>
          </ac:spMkLst>
        </pc:spChg>
        <pc:spChg chg="mod">
          <ac:chgData name="Tom Breeze" userId="20faff7a-702c-42eb-b477-c086c74eeff5" providerId="ADAL" clId="{0FB89953-170D-41D0-B8F9-43B29E353146}" dt="2022-04-22T13:54:28.166" v="14684" actId="20577"/>
          <ac:spMkLst>
            <pc:docMk/>
            <pc:sldMk cId="586524872" sldId="311"/>
            <ac:spMk id="5" creationId="{FD11F3ED-9841-401D-8D9E-1961A817E362}"/>
          </ac:spMkLst>
        </pc:spChg>
        <pc:picChg chg="add mod modCrop">
          <ac:chgData name="Tom Breeze" userId="20faff7a-702c-42eb-b477-c086c74eeff5" providerId="ADAL" clId="{0FB89953-170D-41D0-B8F9-43B29E353146}" dt="2022-04-21T12:37:21.804" v="11222" actId="1076"/>
          <ac:picMkLst>
            <pc:docMk/>
            <pc:sldMk cId="586524872" sldId="311"/>
            <ac:picMk id="7" creationId="{D143FA22-F2E4-49A9-A79F-2D6195AB5545}"/>
          </ac:picMkLst>
        </pc:picChg>
      </pc:sldChg>
      <pc:sldChg chg="new del">
        <pc:chgData name="Tom Breeze" userId="20faff7a-702c-42eb-b477-c086c74eeff5" providerId="ADAL" clId="{0FB89953-170D-41D0-B8F9-43B29E353146}" dt="2022-04-21T12:36:49.202" v="11214" actId="47"/>
        <pc:sldMkLst>
          <pc:docMk/>
          <pc:sldMk cId="4189448577" sldId="311"/>
        </pc:sldMkLst>
      </pc:sldChg>
      <pc:sldChg chg="addSp delSp modSp add mod ord modTransition delAnim modAnim">
        <pc:chgData name="Tom Breeze" userId="20faff7a-702c-42eb-b477-c086c74eeff5" providerId="ADAL" clId="{0FB89953-170D-41D0-B8F9-43B29E353146}" dt="2022-04-22T13:58:54.115" v="14829" actId="20577"/>
        <pc:sldMkLst>
          <pc:docMk/>
          <pc:sldMk cId="1724676804" sldId="312"/>
        </pc:sldMkLst>
        <pc:spChg chg="mod">
          <ac:chgData name="Tom Breeze" userId="20faff7a-702c-42eb-b477-c086c74eeff5" providerId="ADAL" clId="{0FB89953-170D-41D0-B8F9-43B29E353146}" dt="2022-04-21T20:51:41.252" v="14010"/>
          <ac:spMkLst>
            <pc:docMk/>
            <pc:sldMk cId="1724676804" sldId="312"/>
            <ac:spMk id="2" creationId="{6E40AB44-CB57-4CF4-9C5A-3E7991A70944}"/>
          </ac:spMkLst>
        </pc:spChg>
        <pc:spChg chg="mod">
          <ac:chgData name="Tom Breeze" userId="20faff7a-702c-42eb-b477-c086c74eeff5" providerId="ADAL" clId="{0FB89953-170D-41D0-B8F9-43B29E353146}" dt="2022-04-22T13:58:48.702" v="14825" actId="20577"/>
          <ac:spMkLst>
            <pc:docMk/>
            <pc:sldMk cId="1724676804" sldId="312"/>
            <ac:spMk id="3" creationId="{46A1F93A-9F82-4478-902B-B4E4FB6BC362}"/>
          </ac:spMkLst>
        </pc:spChg>
        <pc:spChg chg="mod">
          <ac:chgData name="Tom Breeze" userId="20faff7a-702c-42eb-b477-c086c74eeff5" providerId="ADAL" clId="{0FB89953-170D-41D0-B8F9-43B29E353146}" dt="2022-04-22T13:58:54.115" v="14829" actId="20577"/>
          <ac:spMkLst>
            <pc:docMk/>
            <pc:sldMk cId="1724676804" sldId="312"/>
            <ac:spMk id="6" creationId="{49822315-1C16-4756-BCBA-EE941E93664E}"/>
          </ac:spMkLst>
        </pc:spChg>
        <pc:picChg chg="del">
          <ac:chgData name="Tom Breeze" userId="20faff7a-702c-42eb-b477-c086c74eeff5" providerId="ADAL" clId="{0FB89953-170D-41D0-B8F9-43B29E353146}" dt="2022-04-21T18:29:00.957" v="12158" actId="478"/>
          <ac:picMkLst>
            <pc:docMk/>
            <pc:sldMk cId="1724676804" sldId="312"/>
            <ac:picMk id="5" creationId="{BB011A8D-57C8-4869-B31D-12ABCF85EFCF}"/>
          </ac:picMkLst>
        </pc:picChg>
        <pc:picChg chg="add mod">
          <ac:chgData name="Tom Breeze" userId="20faff7a-702c-42eb-b477-c086c74eeff5" providerId="ADAL" clId="{0FB89953-170D-41D0-B8F9-43B29E353146}" dt="2022-04-21T18:34:06.424" v="12278" actId="14100"/>
          <ac:picMkLst>
            <pc:docMk/>
            <pc:sldMk cId="1724676804" sldId="312"/>
            <ac:picMk id="7" creationId="{1BAD40F2-77DE-4CB0-A447-913BB8A10979}"/>
          </ac:picMkLst>
        </pc:picChg>
      </pc:sldChg>
      <pc:sldChg chg="addSp delSp modSp add mod modTransition">
        <pc:chgData name="Tom Breeze" userId="20faff7a-702c-42eb-b477-c086c74eeff5" providerId="ADAL" clId="{0FB89953-170D-41D0-B8F9-43B29E353146}" dt="2022-04-22T13:58:59.858" v="14831" actId="20577"/>
        <pc:sldMkLst>
          <pc:docMk/>
          <pc:sldMk cId="3502308370" sldId="313"/>
        </pc:sldMkLst>
        <pc:spChg chg="del">
          <ac:chgData name="Tom Breeze" userId="20faff7a-702c-42eb-b477-c086c74eeff5" providerId="ADAL" clId="{0FB89953-170D-41D0-B8F9-43B29E353146}" dt="2022-04-21T18:31:39.882" v="12222" actId="478"/>
          <ac:spMkLst>
            <pc:docMk/>
            <pc:sldMk cId="3502308370" sldId="313"/>
            <ac:spMk id="2" creationId="{6E40AB44-CB57-4CF4-9C5A-3E7991A70944}"/>
          </ac:spMkLst>
        </pc:spChg>
        <pc:spChg chg="del">
          <ac:chgData name="Tom Breeze" userId="20faff7a-702c-42eb-b477-c086c74eeff5" providerId="ADAL" clId="{0FB89953-170D-41D0-B8F9-43B29E353146}" dt="2022-04-21T18:30:50.147" v="12214" actId="478"/>
          <ac:spMkLst>
            <pc:docMk/>
            <pc:sldMk cId="3502308370" sldId="313"/>
            <ac:spMk id="3" creationId="{46A1F93A-9F82-4478-902B-B4E4FB6BC362}"/>
          </ac:spMkLst>
        </pc:spChg>
        <pc:spChg chg="mod">
          <ac:chgData name="Tom Breeze" userId="20faff7a-702c-42eb-b477-c086c74eeff5" providerId="ADAL" clId="{0FB89953-170D-41D0-B8F9-43B29E353146}" dt="2022-04-22T13:58:59.858" v="14831" actId="20577"/>
          <ac:spMkLst>
            <pc:docMk/>
            <pc:sldMk cId="3502308370" sldId="313"/>
            <ac:spMk id="6" creationId="{49822315-1C16-4756-BCBA-EE941E93664E}"/>
          </ac:spMkLst>
        </pc:spChg>
        <pc:spChg chg="add del mod">
          <ac:chgData name="Tom Breeze" userId="20faff7a-702c-42eb-b477-c086c74eeff5" providerId="ADAL" clId="{0FB89953-170D-41D0-B8F9-43B29E353146}" dt="2022-04-21T18:30:52.242" v="12215" actId="478"/>
          <ac:spMkLst>
            <pc:docMk/>
            <pc:sldMk cId="3502308370" sldId="313"/>
            <ac:spMk id="7" creationId="{95763929-BC7A-4734-AFC9-15549CF56367}"/>
          </ac:spMkLst>
        </pc:spChg>
        <pc:spChg chg="add del mod">
          <ac:chgData name="Tom Breeze" userId="20faff7a-702c-42eb-b477-c086c74eeff5" providerId="ADAL" clId="{0FB89953-170D-41D0-B8F9-43B29E353146}" dt="2022-04-21T18:31:42.150" v="12223" actId="478"/>
          <ac:spMkLst>
            <pc:docMk/>
            <pc:sldMk cId="3502308370" sldId="313"/>
            <ac:spMk id="13" creationId="{20BEFCFA-DD3B-462A-90E1-9BDFF4B11E30}"/>
          </ac:spMkLst>
        </pc:spChg>
        <pc:picChg chg="add del">
          <ac:chgData name="Tom Breeze" userId="20faff7a-702c-42eb-b477-c086c74eeff5" providerId="ADAL" clId="{0FB89953-170D-41D0-B8F9-43B29E353146}" dt="2022-04-21T18:30:55.051" v="12217" actId="22"/>
          <ac:picMkLst>
            <pc:docMk/>
            <pc:sldMk cId="3502308370" sldId="313"/>
            <ac:picMk id="9" creationId="{7BF3796E-8E1C-4AE9-8E17-644F407E5BA1}"/>
          </ac:picMkLst>
        </pc:picChg>
        <pc:picChg chg="add mod">
          <ac:chgData name="Tom Breeze" userId="20faff7a-702c-42eb-b477-c086c74eeff5" providerId="ADAL" clId="{0FB89953-170D-41D0-B8F9-43B29E353146}" dt="2022-04-21T18:32:00.792" v="12228" actId="1076"/>
          <ac:picMkLst>
            <pc:docMk/>
            <pc:sldMk cId="3502308370" sldId="313"/>
            <ac:picMk id="11" creationId="{520513DD-80B5-416F-ACBC-3B9EFC419F4B}"/>
          </ac:picMkLst>
        </pc:picChg>
      </pc:sldChg>
      <pc:sldChg chg="addSp delSp modSp add mod ord modTransition modAnim">
        <pc:chgData name="Tom Breeze" userId="20faff7a-702c-42eb-b477-c086c74eeff5" providerId="ADAL" clId="{0FB89953-170D-41D0-B8F9-43B29E353146}" dt="2022-04-22T13:58:01.855" v="14801" actId="20577"/>
        <pc:sldMkLst>
          <pc:docMk/>
          <pc:sldMk cId="3919689397" sldId="314"/>
        </pc:sldMkLst>
        <pc:spChg chg="mod">
          <ac:chgData name="Tom Breeze" userId="20faff7a-702c-42eb-b477-c086c74eeff5" providerId="ADAL" clId="{0FB89953-170D-41D0-B8F9-43B29E353146}" dt="2022-04-21T20:48:30.743" v="13962" actId="20577"/>
          <ac:spMkLst>
            <pc:docMk/>
            <pc:sldMk cId="3919689397" sldId="314"/>
            <ac:spMk id="5" creationId="{71DCE091-1544-434E-8E67-71F8B33A1A27}"/>
          </ac:spMkLst>
        </pc:spChg>
        <pc:spChg chg="add mod">
          <ac:chgData name="Tom Breeze" userId="20faff7a-702c-42eb-b477-c086c74eeff5" providerId="ADAL" clId="{0FB89953-170D-41D0-B8F9-43B29E353146}" dt="2022-04-22T13:58:01.855" v="14801" actId="20577"/>
          <ac:spMkLst>
            <pc:docMk/>
            <pc:sldMk cId="3919689397" sldId="314"/>
            <ac:spMk id="10" creationId="{EDCA3400-2AF3-404F-B972-0435B1D6A993}"/>
          </ac:spMkLst>
        </pc:spChg>
        <pc:spChg chg="del">
          <ac:chgData name="Tom Breeze" userId="20faff7a-702c-42eb-b477-c086c74eeff5" providerId="ADAL" clId="{0FB89953-170D-41D0-B8F9-43B29E353146}" dt="2022-04-21T18:49:26.692" v="12945" actId="478"/>
          <ac:spMkLst>
            <pc:docMk/>
            <pc:sldMk cId="3919689397" sldId="314"/>
            <ac:spMk id="14" creationId="{73872FFD-0B0E-4BE5-8D65-99B0A42A5A90}"/>
          </ac:spMkLst>
        </pc:spChg>
        <pc:spChg chg="mod">
          <ac:chgData name="Tom Breeze" userId="20faff7a-702c-42eb-b477-c086c74eeff5" providerId="ADAL" clId="{0FB89953-170D-41D0-B8F9-43B29E353146}" dt="2022-04-21T20:36:59.046" v="13456" actId="20577"/>
          <ac:spMkLst>
            <pc:docMk/>
            <pc:sldMk cId="3919689397" sldId="314"/>
            <ac:spMk id="16" creationId="{195E7AB7-B1D8-443E-B2D8-1137B734809C}"/>
          </ac:spMkLst>
        </pc:spChg>
        <pc:picChg chg="add mod">
          <ac:chgData name="Tom Breeze" userId="20faff7a-702c-42eb-b477-c086c74eeff5" providerId="ADAL" clId="{0FB89953-170D-41D0-B8F9-43B29E353146}" dt="2022-04-21T20:48:40.756" v="13964" actId="14100"/>
          <ac:picMkLst>
            <pc:docMk/>
            <pc:sldMk cId="3919689397" sldId="314"/>
            <ac:picMk id="3" creationId="{018EE2E0-242A-4AE9-AF12-C2EC15036920}"/>
          </ac:picMkLst>
        </pc:picChg>
        <pc:picChg chg="del">
          <ac:chgData name="Tom Breeze" userId="20faff7a-702c-42eb-b477-c086c74eeff5" providerId="ADAL" clId="{0FB89953-170D-41D0-B8F9-43B29E353146}" dt="2022-04-21T18:49:25.532" v="12944" actId="478"/>
          <ac:picMkLst>
            <pc:docMk/>
            <pc:sldMk cId="3919689397" sldId="314"/>
            <ac:picMk id="7" creationId="{525F7303-B9BD-4A5A-A9A5-1BA8A84112A8}"/>
          </ac:picMkLst>
        </pc:picChg>
        <pc:picChg chg="del">
          <ac:chgData name="Tom Breeze" userId="20faff7a-702c-42eb-b477-c086c74eeff5" providerId="ADAL" clId="{0FB89953-170D-41D0-B8F9-43B29E353146}" dt="2022-04-21T18:49:25.024" v="12943" actId="478"/>
          <ac:picMkLst>
            <pc:docMk/>
            <pc:sldMk cId="3919689397" sldId="314"/>
            <ac:picMk id="17" creationId="{60478A41-ABB5-42EA-9959-37B226B9124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qf903975\AppData\Local\Temp\FAOSTAT_data_4-21-2022-1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ndrive.reading.ac.uk\yf902817\Presentations\Graphs%20for%20EMR%20meeting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[FAOSTAT_data_4-21-2022-1.csv]Sheet1!PivotTable12</c:name>
    <c:fmtId val="8"/>
  </c:pivotSource>
  <c:chart>
    <c:autoTitleDeleted val="0"/>
    <c:pivotFmts>
      <c:pivotFmt>
        <c:idx val="0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areaChart>
        <c:grouping val="stacke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Coconuts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Sheet1!$B$5:$B$26</c:f>
              <c:numCache>
                <c:formatCode>General</c:formatCode>
                <c:ptCount val="21"/>
                <c:pt idx="0">
                  <c:v>10000</c:v>
                </c:pt>
                <c:pt idx="1">
                  <c:v>10000</c:v>
                </c:pt>
                <c:pt idx="2">
                  <c:v>13000</c:v>
                </c:pt>
                <c:pt idx="3">
                  <c:v>13300</c:v>
                </c:pt>
                <c:pt idx="4">
                  <c:v>13400</c:v>
                </c:pt>
                <c:pt idx="5">
                  <c:v>13100</c:v>
                </c:pt>
                <c:pt idx="6">
                  <c:v>13200</c:v>
                </c:pt>
                <c:pt idx="7">
                  <c:v>13700</c:v>
                </c:pt>
                <c:pt idx="8">
                  <c:v>14000</c:v>
                </c:pt>
                <c:pt idx="9">
                  <c:v>13900</c:v>
                </c:pt>
                <c:pt idx="10">
                  <c:v>12593</c:v>
                </c:pt>
                <c:pt idx="11">
                  <c:v>12545</c:v>
                </c:pt>
                <c:pt idx="12">
                  <c:v>12000</c:v>
                </c:pt>
                <c:pt idx="13">
                  <c:v>12500</c:v>
                </c:pt>
                <c:pt idx="14">
                  <c:v>11426</c:v>
                </c:pt>
                <c:pt idx="15">
                  <c:v>11277</c:v>
                </c:pt>
                <c:pt idx="16">
                  <c:v>13165</c:v>
                </c:pt>
                <c:pt idx="17">
                  <c:v>13097</c:v>
                </c:pt>
                <c:pt idx="18">
                  <c:v>12902</c:v>
                </c:pt>
                <c:pt idx="19">
                  <c:v>12954</c:v>
                </c:pt>
                <c:pt idx="20">
                  <c:v>13107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9C-42AE-BDB0-8056C71F53AC}"/>
            </c:ext>
          </c:extLst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Coffee, green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Sheet1!$C$5:$C$26</c:f>
              <c:numCache>
                <c:formatCode>General</c:formatCode>
                <c:ptCount val="21"/>
                <c:pt idx="0">
                  <c:v>365</c:v>
                </c:pt>
                <c:pt idx="1">
                  <c:v>365</c:v>
                </c:pt>
                <c:pt idx="2">
                  <c:v>370</c:v>
                </c:pt>
                <c:pt idx="3">
                  <c:v>376</c:v>
                </c:pt>
                <c:pt idx="4">
                  <c:v>380</c:v>
                </c:pt>
                <c:pt idx="5">
                  <c:v>400</c:v>
                </c:pt>
                <c:pt idx="6">
                  <c:v>400</c:v>
                </c:pt>
                <c:pt idx="7">
                  <c:v>410</c:v>
                </c:pt>
                <c:pt idx="8">
                  <c:v>410</c:v>
                </c:pt>
                <c:pt idx="9">
                  <c:v>420</c:v>
                </c:pt>
                <c:pt idx="10">
                  <c:v>445</c:v>
                </c:pt>
                <c:pt idx="11">
                  <c:v>436</c:v>
                </c:pt>
                <c:pt idx="12">
                  <c:v>438</c:v>
                </c:pt>
                <c:pt idx="13">
                  <c:v>442</c:v>
                </c:pt>
                <c:pt idx="14">
                  <c:v>445</c:v>
                </c:pt>
                <c:pt idx="15">
                  <c:v>461</c:v>
                </c:pt>
                <c:pt idx="16">
                  <c:v>472</c:v>
                </c:pt>
                <c:pt idx="17">
                  <c:v>459</c:v>
                </c:pt>
                <c:pt idx="18">
                  <c:v>464</c:v>
                </c:pt>
                <c:pt idx="19">
                  <c:v>465</c:v>
                </c:pt>
                <c:pt idx="20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9C-42AE-BDB0-8056C71F53AC}"/>
            </c:ext>
          </c:extLst>
        </c:ser>
        <c:ser>
          <c:idx val="2"/>
          <c:order val="2"/>
          <c:tx>
            <c:strRef>
              <c:f>Sheet1!$D$3:$D$4</c:f>
              <c:strCache>
                <c:ptCount val="1"/>
                <c:pt idx="0">
                  <c:v>Fruit, fresh nes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Sheet1!$D$5:$D$26</c:f>
              <c:numCache>
                <c:formatCode>General</c:formatCode>
                <c:ptCount val="21"/>
                <c:pt idx="0">
                  <c:v>9400</c:v>
                </c:pt>
                <c:pt idx="1">
                  <c:v>9339</c:v>
                </c:pt>
                <c:pt idx="2">
                  <c:v>9335</c:v>
                </c:pt>
                <c:pt idx="3">
                  <c:v>9500</c:v>
                </c:pt>
                <c:pt idx="4">
                  <c:v>9713</c:v>
                </c:pt>
                <c:pt idx="5">
                  <c:v>10158</c:v>
                </c:pt>
                <c:pt idx="6">
                  <c:v>10609</c:v>
                </c:pt>
                <c:pt idx="7">
                  <c:v>11000</c:v>
                </c:pt>
                <c:pt idx="8">
                  <c:v>11500</c:v>
                </c:pt>
                <c:pt idx="9">
                  <c:v>11800</c:v>
                </c:pt>
                <c:pt idx="10">
                  <c:v>11911</c:v>
                </c:pt>
                <c:pt idx="11">
                  <c:v>11906</c:v>
                </c:pt>
                <c:pt idx="12">
                  <c:v>12000</c:v>
                </c:pt>
                <c:pt idx="13">
                  <c:v>11783</c:v>
                </c:pt>
                <c:pt idx="14">
                  <c:v>11577</c:v>
                </c:pt>
                <c:pt idx="15">
                  <c:v>12051</c:v>
                </c:pt>
                <c:pt idx="16">
                  <c:v>11804</c:v>
                </c:pt>
                <c:pt idx="17">
                  <c:v>11811</c:v>
                </c:pt>
                <c:pt idx="18">
                  <c:v>11889</c:v>
                </c:pt>
                <c:pt idx="19">
                  <c:v>11834</c:v>
                </c:pt>
                <c:pt idx="20">
                  <c:v>11844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9C-42AE-BDB0-8056C71F53AC}"/>
            </c:ext>
          </c:extLst>
        </c:ser>
        <c:ser>
          <c:idx val="3"/>
          <c:order val="3"/>
          <c:tx>
            <c:strRef>
              <c:f>Sheet1!$E$3:$E$4</c:f>
              <c:strCache>
                <c:ptCount val="1"/>
                <c:pt idx="0">
                  <c:v>Grapefruit (inc. pomelos)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Sheet1!$E$5:$E$26</c:f>
              <c:numCache>
                <c:formatCode>General</c:formatCode>
                <c:ptCount val="21"/>
                <c:pt idx="0">
                  <c:v>300</c:v>
                </c:pt>
                <c:pt idx="1">
                  <c:v>300</c:v>
                </c:pt>
                <c:pt idx="2">
                  <c:v>304</c:v>
                </c:pt>
                <c:pt idx="3">
                  <c:v>305</c:v>
                </c:pt>
                <c:pt idx="4">
                  <c:v>314</c:v>
                </c:pt>
                <c:pt idx="5">
                  <c:v>300</c:v>
                </c:pt>
                <c:pt idx="6">
                  <c:v>309</c:v>
                </c:pt>
                <c:pt idx="7">
                  <c:v>308</c:v>
                </c:pt>
                <c:pt idx="8">
                  <c:v>314</c:v>
                </c:pt>
                <c:pt idx="9">
                  <c:v>313</c:v>
                </c:pt>
                <c:pt idx="10">
                  <c:v>314</c:v>
                </c:pt>
                <c:pt idx="11">
                  <c:v>315</c:v>
                </c:pt>
                <c:pt idx="12">
                  <c:v>316</c:v>
                </c:pt>
                <c:pt idx="13">
                  <c:v>317</c:v>
                </c:pt>
                <c:pt idx="14">
                  <c:v>318</c:v>
                </c:pt>
                <c:pt idx="15">
                  <c:v>316</c:v>
                </c:pt>
                <c:pt idx="16">
                  <c:v>317</c:v>
                </c:pt>
                <c:pt idx="17">
                  <c:v>319</c:v>
                </c:pt>
                <c:pt idx="18">
                  <c:v>322</c:v>
                </c:pt>
                <c:pt idx="19">
                  <c:v>323</c:v>
                </c:pt>
                <c:pt idx="20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9C-42AE-BDB0-8056C71F53AC}"/>
            </c:ext>
          </c:extLst>
        </c:ser>
        <c:ser>
          <c:idx val="4"/>
          <c:order val="4"/>
          <c:tx>
            <c:strRef>
              <c:f>Sheet1!$F$3:$F$4</c:f>
              <c:strCache>
                <c:ptCount val="1"/>
                <c:pt idx="0">
                  <c:v>Groundnuts, with shell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Sheet1!$F$5:$F$26</c:f>
              <c:numCache>
                <c:formatCode>General</c:formatCode>
                <c:ptCount val="21"/>
                <c:pt idx="0">
                  <c:v>10271</c:v>
                </c:pt>
                <c:pt idx="1">
                  <c:v>11271</c:v>
                </c:pt>
                <c:pt idx="2">
                  <c:v>11505</c:v>
                </c:pt>
                <c:pt idx="3">
                  <c:v>14277</c:v>
                </c:pt>
                <c:pt idx="4">
                  <c:v>18009</c:v>
                </c:pt>
                <c:pt idx="5">
                  <c:v>15288</c:v>
                </c:pt>
                <c:pt idx="6">
                  <c:v>13596</c:v>
                </c:pt>
                <c:pt idx="7">
                  <c:v>21460</c:v>
                </c:pt>
                <c:pt idx="8">
                  <c:v>18183</c:v>
                </c:pt>
                <c:pt idx="9">
                  <c:v>16474</c:v>
                </c:pt>
                <c:pt idx="10">
                  <c:v>20041</c:v>
                </c:pt>
                <c:pt idx="11">
                  <c:v>16287</c:v>
                </c:pt>
                <c:pt idx="12">
                  <c:v>18048</c:v>
                </c:pt>
                <c:pt idx="13">
                  <c:v>18000</c:v>
                </c:pt>
                <c:pt idx="14">
                  <c:v>18000</c:v>
                </c:pt>
                <c:pt idx="15">
                  <c:v>18000</c:v>
                </c:pt>
                <c:pt idx="16">
                  <c:v>18000</c:v>
                </c:pt>
                <c:pt idx="17">
                  <c:v>18000</c:v>
                </c:pt>
                <c:pt idx="18">
                  <c:v>18000</c:v>
                </c:pt>
                <c:pt idx="19">
                  <c:v>18000</c:v>
                </c:pt>
                <c:pt idx="20">
                  <c:v>18000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9C-42AE-BDB0-8056C71F53AC}"/>
            </c:ext>
          </c:extLst>
        </c:ser>
        <c:ser>
          <c:idx val="5"/>
          <c:order val="5"/>
          <c:tx>
            <c:strRef>
              <c:f>Sheet1!$G$3:$G$4</c:f>
              <c:strCache>
                <c:ptCount val="1"/>
                <c:pt idx="0">
                  <c:v>Lemons and limes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Sheet1!$G$5:$G$26</c:f>
              <c:numCache>
                <c:formatCode>General</c:formatCode>
                <c:ptCount val="21"/>
                <c:pt idx="0">
                  <c:v>300</c:v>
                </c:pt>
                <c:pt idx="1">
                  <c:v>300</c:v>
                </c:pt>
                <c:pt idx="2">
                  <c:v>305</c:v>
                </c:pt>
                <c:pt idx="3">
                  <c:v>306</c:v>
                </c:pt>
                <c:pt idx="4">
                  <c:v>316</c:v>
                </c:pt>
                <c:pt idx="5">
                  <c:v>282</c:v>
                </c:pt>
                <c:pt idx="6">
                  <c:v>281</c:v>
                </c:pt>
                <c:pt idx="7">
                  <c:v>304</c:v>
                </c:pt>
                <c:pt idx="8">
                  <c:v>301</c:v>
                </c:pt>
                <c:pt idx="9">
                  <c:v>302</c:v>
                </c:pt>
                <c:pt idx="10">
                  <c:v>302</c:v>
                </c:pt>
                <c:pt idx="11">
                  <c:v>303</c:v>
                </c:pt>
                <c:pt idx="12">
                  <c:v>304</c:v>
                </c:pt>
                <c:pt idx="13">
                  <c:v>304</c:v>
                </c:pt>
                <c:pt idx="14">
                  <c:v>305</c:v>
                </c:pt>
                <c:pt idx="15">
                  <c:v>304</c:v>
                </c:pt>
                <c:pt idx="16">
                  <c:v>303</c:v>
                </c:pt>
                <c:pt idx="17">
                  <c:v>304</c:v>
                </c:pt>
                <c:pt idx="18">
                  <c:v>304</c:v>
                </c:pt>
                <c:pt idx="19">
                  <c:v>303</c:v>
                </c:pt>
                <c:pt idx="20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9C-42AE-BDB0-8056C71F53AC}"/>
            </c:ext>
          </c:extLst>
        </c:ser>
        <c:ser>
          <c:idx val="6"/>
          <c:order val="6"/>
          <c:tx>
            <c:strRef>
              <c:f>Sheet1!$H$3:$H$4</c:f>
              <c:strCache>
                <c:ptCount val="1"/>
                <c:pt idx="0">
                  <c:v>Mangoes, mangosteens, guavas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Sheet1!$H$5:$H$26</c:f>
              <c:numCache>
                <c:formatCode>General</c:formatCode>
                <c:ptCount val="21"/>
                <c:pt idx="0">
                  <c:v>3500</c:v>
                </c:pt>
                <c:pt idx="1">
                  <c:v>3500</c:v>
                </c:pt>
                <c:pt idx="2">
                  <c:v>3494</c:v>
                </c:pt>
                <c:pt idx="3">
                  <c:v>3500</c:v>
                </c:pt>
                <c:pt idx="4">
                  <c:v>3600</c:v>
                </c:pt>
                <c:pt idx="5">
                  <c:v>3700</c:v>
                </c:pt>
                <c:pt idx="6">
                  <c:v>3700</c:v>
                </c:pt>
                <c:pt idx="7">
                  <c:v>4000</c:v>
                </c:pt>
                <c:pt idx="8">
                  <c:v>4200</c:v>
                </c:pt>
                <c:pt idx="9">
                  <c:v>4300</c:v>
                </c:pt>
                <c:pt idx="10">
                  <c:v>4429</c:v>
                </c:pt>
                <c:pt idx="11">
                  <c:v>4545</c:v>
                </c:pt>
                <c:pt idx="12">
                  <c:v>4504</c:v>
                </c:pt>
                <c:pt idx="13">
                  <c:v>4581</c:v>
                </c:pt>
                <c:pt idx="14">
                  <c:v>4734</c:v>
                </c:pt>
                <c:pt idx="15">
                  <c:v>5010</c:v>
                </c:pt>
                <c:pt idx="16">
                  <c:v>4775</c:v>
                </c:pt>
                <c:pt idx="17">
                  <c:v>4839</c:v>
                </c:pt>
                <c:pt idx="18">
                  <c:v>4875</c:v>
                </c:pt>
                <c:pt idx="19">
                  <c:v>4830</c:v>
                </c:pt>
                <c:pt idx="20">
                  <c:v>4848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9C-42AE-BDB0-8056C71F53AC}"/>
            </c:ext>
          </c:extLst>
        </c:ser>
        <c:ser>
          <c:idx val="7"/>
          <c:order val="7"/>
          <c:tx>
            <c:strRef>
              <c:f>Sheet1!$I$3:$I$4</c:f>
              <c:strCache>
                <c:ptCount val="1"/>
                <c:pt idx="0">
                  <c:v>Oil palm fruit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Sheet1!$I$5:$I$26</c:f>
              <c:numCache>
                <c:formatCode>General</c:formatCode>
                <c:ptCount val="21"/>
                <c:pt idx="0">
                  <c:v>13325</c:v>
                </c:pt>
                <c:pt idx="1">
                  <c:v>13352</c:v>
                </c:pt>
                <c:pt idx="2">
                  <c:v>13379</c:v>
                </c:pt>
                <c:pt idx="3">
                  <c:v>13406</c:v>
                </c:pt>
                <c:pt idx="4">
                  <c:v>13463</c:v>
                </c:pt>
                <c:pt idx="5">
                  <c:v>13549</c:v>
                </c:pt>
                <c:pt idx="6">
                  <c:v>13636</c:v>
                </c:pt>
                <c:pt idx="7">
                  <c:v>13724</c:v>
                </c:pt>
                <c:pt idx="8">
                  <c:v>13814</c:v>
                </c:pt>
                <c:pt idx="9">
                  <c:v>13904</c:v>
                </c:pt>
                <c:pt idx="10">
                  <c:v>13996</c:v>
                </c:pt>
                <c:pt idx="11">
                  <c:v>14089</c:v>
                </c:pt>
                <c:pt idx="12">
                  <c:v>14115</c:v>
                </c:pt>
                <c:pt idx="13">
                  <c:v>14224</c:v>
                </c:pt>
                <c:pt idx="14">
                  <c:v>14300</c:v>
                </c:pt>
                <c:pt idx="15">
                  <c:v>17342</c:v>
                </c:pt>
                <c:pt idx="16">
                  <c:v>21835</c:v>
                </c:pt>
                <c:pt idx="17">
                  <c:v>27539</c:v>
                </c:pt>
                <c:pt idx="18">
                  <c:v>33634</c:v>
                </c:pt>
                <c:pt idx="19">
                  <c:v>41026</c:v>
                </c:pt>
                <c:pt idx="20">
                  <c:v>24762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9C-42AE-BDB0-8056C71F53AC}"/>
            </c:ext>
          </c:extLst>
        </c:ser>
        <c:ser>
          <c:idx val="8"/>
          <c:order val="8"/>
          <c:tx>
            <c:strRef>
              <c:f>Sheet1!$J$3:$J$4</c:f>
              <c:strCache>
                <c:ptCount val="1"/>
                <c:pt idx="0">
                  <c:v>Seed cotton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Sheet1!$J$5:$J$26</c:f>
              <c:numCache>
                <c:formatCode>General</c:formatCode>
                <c:ptCount val="21"/>
                <c:pt idx="0">
                  <c:v>190</c:v>
                </c:pt>
                <c:pt idx="1">
                  <c:v>190</c:v>
                </c:pt>
                <c:pt idx="2">
                  <c:v>190</c:v>
                </c:pt>
                <c:pt idx="3">
                  <c:v>190</c:v>
                </c:pt>
                <c:pt idx="4">
                  <c:v>190</c:v>
                </c:pt>
                <c:pt idx="5">
                  <c:v>190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186</c:v>
                </c:pt>
                <c:pt idx="11">
                  <c:v>185</c:v>
                </c:pt>
                <c:pt idx="12">
                  <c:v>188</c:v>
                </c:pt>
                <c:pt idx="13">
                  <c:v>187</c:v>
                </c:pt>
                <c:pt idx="14">
                  <c:v>184</c:v>
                </c:pt>
                <c:pt idx="15">
                  <c:v>184</c:v>
                </c:pt>
                <c:pt idx="16">
                  <c:v>184</c:v>
                </c:pt>
                <c:pt idx="17">
                  <c:v>184</c:v>
                </c:pt>
                <c:pt idx="18">
                  <c:v>184</c:v>
                </c:pt>
                <c:pt idx="19">
                  <c:v>183</c:v>
                </c:pt>
                <c:pt idx="20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9C-42AE-BDB0-8056C71F53AC}"/>
            </c:ext>
          </c:extLst>
        </c:ser>
        <c:ser>
          <c:idx val="9"/>
          <c:order val="9"/>
          <c:tx>
            <c:strRef>
              <c:f>Sheet1!$K$3:$K$4</c:f>
              <c:strCache>
                <c:ptCount val="1"/>
                <c:pt idx="0">
                  <c:v>Sesame seed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Sheet1!$K$5:$K$26</c:f>
              <c:numCache>
                <c:formatCode>General</c:formatCode>
                <c:ptCount val="21"/>
                <c:pt idx="0">
                  <c:v>18130</c:v>
                </c:pt>
                <c:pt idx="1">
                  <c:v>17444</c:v>
                </c:pt>
                <c:pt idx="2">
                  <c:v>18021</c:v>
                </c:pt>
                <c:pt idx="3">
                  <c:v>33991</c:v>
                </c:pt>
                <c:pt idx="4">
                  <c:v>64470</c:v>
                </c:pt>
                <c:pt idx="5">
                  <c:v>79250</c:v>
                </c:pt>
                <c:pt idx="6">
                  <c:v>56263</c:v>
                </c:pt>
                <c:pt idx="7">
                  <c:v>47810</c:v>
                </c:pt>
                <c:pt idx="8">
                  <c:v>35874</c:v>
                </c:pt>
                <c:pt idx="9">
                  <c:v>43206</c:v>
                </c:pt>
                <c:pt idx="10">
                  <c:v>48299</c:v>
                </c:pt>
                <c:pt idx="11">
                  <c:v>42599</c:v>
                </c:pt>
                <c:pt idx="12">
                  <c:v>36722</c:v>
                </c:pt>
                <c:pt idx="13">
                  <c:v>35000</c:v>
                </c:pt>
                <c:pt idx="14">
                  <c:v>42000</c:v>
                </c:pt>
                <c:pt idx="15">
                  <c:v>38000</c:v>
                </c:pt>
                <c:pt idx="16">
                  <c:v>39000</c:v>
                </c:pt>
                <c:pt idx="17">
                  <c:v>40000</c:v>
                </c:pt>
                <c:pt idx="18">
                  <c:v>40000</c:v>
                </c:pt>
                <c:pt idx="19">
                  <c:v>40000</c:v>
                </c:pt>
                <c:pt idx="20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89C-42AE-BDB0-8056C71F53AC}"/>
            </c:ext>
          </c:extLst>
        </c:ser>
        <c:ser>
          <c:idx val="10"/>
          <c:order val="10"/>
          <c:tx>
            <c:strRef>
              <c:f>Sheet1!$L$3:$L$4</c:f>
              <c:strCache>
                <c:ptCount val="1"/>
                <c:pt idx="0">
                  <c:v>Soybeans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Sheet1!$A$5:$A$26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strCache>
            </c:strRef>
          </c:cat>
          <c:val>
            <c:numRef>
              <c:f>Sheet1!$L$5:$L$26</c:f>
              <c:numCache>
                <c:formatCode>General</c:formatCode>
                <c:ptCount val="21"/>
                <c:pt idx="0">
                  <c:v>33256</c:v>
                </c:pt>
                <c:pt idx="1">
                  <c:v>28687</c:v>
                </c:pt>
                <c:pt idx="2">
                  <c:v>28935</c:v>
                </c:pt>
                <c:pt idx="3">
                  <c:v>52031</c:v>
                </c:pt>
                <c:pt idx="4">
                  <c:v>84231</c:v>
                </c:pt>
                <c:pt idx="5">
                  <c:v>115916</c:v>
                </c:pt>
                <c:pt idx="6">
                  <c:v>64382</c:v>
                </c:pt>
                <c:pt idx="7">
                  <c:v>76000</c:v>
                </c:pt>
                <c:pt idx="8">
                  <c:v>74413</c:v>
                </c:pt>
                <c:pt idx="9">
                  <c:v>96388</c:v>
                </c:pt>
                <c:pt idx="10">
                  <c:v>103198</c:v>
                </c:pt>
                <c:pt idx="11">
                  <c:v>70584</c:v>
                </c:pt>
                <c:pt idx="12">
                  <c:v>70972</c:v>
                </c:pt>
                <c:pt idx="13">
                  <c:v>100000</c:v>
                </c:pt>
                <c:pt idx="14">
                  <c:v>102000</c:v>
                </c:pt>
                <c:pt idx="15">
                  <c:v>102000</c:v>
                </c:pt>
                <c:pt idx="16">
                  <c:v>102000</c:v>
                </c:pt>
                <c:pt idx="17">
                  <c:v>104000</c:v>
                </c:pt>
                <c:pt idx="18">
                  <c:v>105000</c:v>
                </c:pt>
                <c:pt idx="19">
                  <c:v>104000</c:v>
                </c:pt>
                <c:pt idx="20">
                  <c:v>110000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9C-42AE-BDB0-8056C71F53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893088"/>
        <c:axId val="862907520"/>
      </c:areaChart>
      <c:catAx>
        <c:axId val="86289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907520"/>
        <c:crosses val="autoZero"/>
        <c:auto val="1"/>
        <c:lblAlgn val="ctr"/>
        <c:lblOffset val="100"/>
        <c:noMultiLvlLbl val="0"/>
      </c:catAx>
      <c:valAx>
        <c:axId val="86290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893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6304401777858"/>
          <c:y val="3.7487338095938988E-2"/>
          <c:w val="0.84777869277801587"/>
          <c:h val="0.7667306747061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Value!$B$2</c:f>
              <c:strCache>
                <c:ptCount val="1"/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59DD-434A-9B0D-37288CF20963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59DD-434A-9B0D-37288CF2096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59DD-434A-9B0D-37288CF20963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59DD-434A-9B0D-37288CF20963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59DD-434A-9B0D-37288CF20963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59DD-434A-9B0D-37288CF20963}"/>
              </c:ext>
            </c:extLst>
          </c:dPt>
          <c:cat>
            <c:strRef>
              <c:f>Value!$A$3:$A$8</c:f>
              <c:strCache>
                <c:ptCount val="6"/>
                <c:pt idx="0">
                  <c:v>Pollinator excluded</c:v>
                </c:pt>
                <c:pt idx="1">
                  <c:v>Open</c:v>
                </c:pt>
                <c:pt idx="2">
                  <c:v>Max pollination</c:v>
                </c:pt>
                <c:pt idx="3">
                  <c:v>Pollinator excluded</c:v>
                </c:pt>
                <c:pt idx="4">
                  <c:v>Open</c:v>
                </c:pt>
                <c:pt idx="5">
                  <c:v>Max pollination</c:v>
                </c:pt>
              </c:strCache>
            </c:strRef>
          </c:cat>
          <c:val>
            <c:numRef>
              <c:f>Value!$B$3:$B$8</c:f>
              <c:numCache>
                <c:formatCode>General</c:formatCode>
                <c:ptCount val="6"/>
                <c:pt idx="0">
                  <c:v>7.7</c:v>
                </c:pt>
                <c:pt idx="1">
                  <c:v>19.600000000000001</c:v>
                </c:pt>
                <c:pt idx="2">
                  <c:v>19.5</c:v>
                </c:pt>
                <c:pt idx="3">
                  <c:v>8.1</c:v>
                </c:pt>
                <c:pt idx="4">
                  <c:v>22.9</c:v>
                </c:pt>
                <c:pt idx="5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DD-434A-9B0D-37288CF20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134488"/>
        <c:axId val="154134880"/>
      </c:barChart>
      <c:catAx>
        <c:axId val="154134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54134880"/>
        <c:crosses val="autoZero"/>
        <c:auto val="1"/>
        <c:lblAlgn val="ctr"/>
        <c:lblOffset val="100"/>
        <c:noMultiLvlLbl val="0"/>
      </c:catAx>
      <c:valAx>
        <c:axId val="154134880"/>
        <c:scaling>
          <c:orientation val="minMax"/>
          <c:max val="3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3200"/>
                </a:pPr>
                <a:r>
                  <a:rPr lang="en-US" sz="3200" dirty="0"/>
                  <a:t>£1,000 per hectare</a:t>
                </a:r>
              </a:p>
            </c:rich>
          </c:tx>
          <c:layout>
            <c:manualLayout>
              <c:xMode val="edge"/>
              <c:yMode val="edge"/>
              <c:x val="1.1101459738736097E-3"/>
              <c:y val="0.116159454244204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154134488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5C333-EC4B-48AD-850D-2F4D6BB7B8B1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6519-2F32-4D20-B521-720837910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8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anyone wants a user friendly guide, refer to https://fukamilab.github.io/BIO202/09-C-occupancy-models.html also </a:t>
            </a:r>
            <a:r>
              <a:rPr lang="en-GB" dirty="0" err="1"/>
              <a:t>Outhwaite</a:t>
            </a:r>
            <a:r>
              <a:rPr lang="en-GB" dirty="0"/>
              <a:t> et al 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CBDEE-FCA2-4987-B277-37F66C4001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07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Van </a:t>
            </a:r>
            <a:r>
              <a:rPr lang="en-GB" dirty="0" err="1"/>
              <a:t>Swaay</a:t>
            </a:r>
            <a:r>
              <a:rPr lang="en-GB" dirty="0"/>
              <a:t> (2019) and Dennis et al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CBDEE-FCA2-4987-B277-37F66C40010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9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4FFA-05B1-46DF-9C5A-9120B77B1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BDE35-EB92-4D91-B945-F6BED55F8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42925-A21A-4849-912D-B8B0D545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0D039-D5BA-4A27-90EB-D2AD7B86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EC78B-5A49-4811-8AF7-BB8BA6EC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81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C9CFD-F437-4FAC-8ACE-4856D476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4799C-3948-4E5B-A39B-C7A323625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72D7B-064D-4521-9ADB-3C2868C0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7C9BF-76DC-4E4D-95BC-AFFBB4BA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24742-6AF5-421E-829C-5A5C071F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3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7C4F6-98DE-4795-8885-B43A7AF68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88E7A-E9CF-4DE4-B673-52BC2FD35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59858-8E23-4C08-9FF0-D568FC2D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C5F1C-9536-4FDB-B5AE-161522D8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1FA6A-B8CB-41B2-845E-C50CCE0E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9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1D210-1B63-4065-A2BA-1FE08C18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3123-F940-4CD9-B6F1-D3C4AF25F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CDAE8-A73C-46D0-8B8E-220F6DA1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4A7C6-D253-4491-95F3-8258D573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A102-D599-4C73-BA4F-421FAEAF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01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3A5E-48C7-4253-AAE7-2701EB839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0A451-889F-4A97-A4C4-FCCB72515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CFB98-5635-4C27-BE6B-343FAC7E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90E3A-90ED-41F4-B418-8324BC7B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01A7A-EFC7-40B2-A1EE-A9448964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9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6A96-1DE5-49BA-9CBA-093515C5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79A3F-238E-433E-8498-E5606E4E7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AE19A-A39D-47D6-9494-9F853D0C0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870B3-3EFE-4CD4-A84C-C4390479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09788-B1DA-4B51-8597-7F62AFB1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5E254-DB0E-4552-A40D-D5409A33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0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C357-4037-4283-8D1B-36AF9CC7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2F3AC-468E-43D6-95A4-0BAB9E97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506C-DCCC-4D52-B817-7489395C3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65B47-76C8-4A6F-8F6E-A98477F4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A05D0-53B6-4D84-875D-3A8747F0E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AF1E8E-0A4E-4B7F-B3EF-0EF0921E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29122-B252-49BE-8CA3-9B188BE6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0060C-B52B-4F18-AACF-FD35CE25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85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7FAE-7FE6-4CA6-95E1-A08B1126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5B8DE-4425-42C5-97C3-5D5EDF46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33D63-2DC9-4466-BE00-3C09EC4F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1D376-AC75-441F-8948-C1AF6578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2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52DE6-F469-4BBE-9F66-2502BDD5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4974A-06DA-4413-8A1D-DD442524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86427-7013-4C65-96F2-4DD30C82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7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7B42-EA3C-49E3-A893-97D52521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E3FB-57C5-4516-8E9E-CBACA3A76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B4E2A-57BE-4205-BAE4-87542D79A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4F498-6667-4140-B6C2-DB9675309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56E61-42E3-4550-81B3-F82C52E8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D291E-5CBC-49AE-A224-6A6B7250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4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3CC5-C090-4C5B-9E65-9B32F950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27F59-8B89-4B0B-ABFB-32F875B65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E5806-73EE-4275-9DDE-AD81135E0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E9798-1BE3-4A35-AF14-E070D17E9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27102-B8DB-47B8-AECA-4E65A6B1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415EA-D6ED-455F-92C7-E35BF049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78A08-9E29-4810-B34D-094CF8CD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FCA58-6285-4A2F-A984-8A5E9CFD2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98B33-2022-4664-BA88-4043C81BD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79299-D5B8-4294-BCB6-FE95546222B9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ADF8C-98E0-4D3E-9521-727126FB7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D61D1-16F9-4409-829A-95BBD4454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89AA7-3755-42E7-9792-76E9BF1FC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91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86B1F4-CACC-4DE1-AB23-02B9AE106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211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88C0F-317F-4775-8469-3499FB4BF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8513"/>
            <a:ext cx="9144000" cy="87947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 Cambodia - Pollinators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13C0A-DE7C-4B30-A221-5573461E7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1550"/>
            <a:ext cx="9144000" cy="476250"/>
          </a:xfrm>
        </p:spPr>
        <p:txBody>
          <a:bodyPr/>
          <a:lstStyle/>
          <a:p>
            <a:r>
              <a:rPr lang="en-GB" dirty="0"/>
              <a:t>Tom Breeze</a:t>
            </a:r>
          </a:p>
        </p:txBody>
      </p:sp>
    </p:spTree>
    <p:extLst>
      <p:ext uri="{BB962C8B-B14F-4D97-AF65-F5344CB8AC3E}">
        <p14:creationId xmlns:p14="http://schemas.microsoft.com/office/powerpoint/2010/main" val="2333176317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What are the status and trends of pollinators?</a:t>
            </a:r>
          </a:p>
          <a:p>
            <a:r>
              <a:rPr lang="en-GB" dirty="0"/>
              <a:t>Global honeybee populations are increasing [8] </a:t>
            </a:r>
            <a:br>
              <a:rPr lang="en-GB" dirty="0"/>
            </a:br>
            <a:r>
              <a:rPr lang="en-GB" dirty="0"/>
              <a:t>but FAO data for Cambodia is lacking</a:t>
            </a:r>
            <a:br>
              <a:rPr lang="en-GB" dirty="0"/>
            </a:br>
            <a:endParaRPr lang="en-GB" dirty="0"/>
          </a:p>
          <a:p>
            <a:r>
              <a:rPr lang="en-GB" dirty="0"/>
              <a:t>82 species of wild bees are known in Cambodia </a:t>
            </a:r>
            <a:br>
              <a:rPr lang="en-GB" dirty="0"/>
            </a:br>
            <a:r>
              <a:rPr lang="en-GB" dirty="0"/>
              <a:t>but the real number is likely to be much higher [9]</a:t>
            </a:r>
          </a:p>
          <a:p>
            <a:endParaRPr lang="en-GB" dirty="0"/>
          </a:p>
          <a:p>
            <a:r>
              <a:rPr lang="en-GB" dirty="0"/>
              <a:t>Species trends can be evaluated through monitoring </a:t>
            </a:r>
            <a:br>
              <a:rPr lang="en-GB" dirty="0"/>
            </a:br>
            <a:r>
              <a:rPr lang="en-GB" dirty="0"/>
              <a:t>[6] or through modelled estimates [10]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1F3ED-9841-401D-8D9E-1961A817E362}"/>
              </a:ext>
            </a:extLst>
          </p:cNvPr>
          <p:cNvSpPr txBox="1"/>
          <p:nvPr/>
        </p:nvSpPr>
        <p:spPr>
          <a:xfrm>
            <a:off x="417201" y="6514242"/>
            <a:ext cx="9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[6] Potts et al., 2021. [8] Aizen &amp; Harder, 2009, [9] Ascher et al., 2016, [10] Powney et al., 2019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C2511-13EE-4E61-9C97-131649CA0BAD}"/>
              </a:ext>
            </a:extLst>
          </p:cNvPr>
          <p:cNvGrpSpPr/>
          <p:nvPr/>
        </p:nvGrpSpPr>
        <p:grpSpPr>
          <a:xfrm>
            <a:off x="8991600" y="44450"/>
            <a:ext cx="3200400" cy="6813550"/>
            <a:chOff x="8991600" y="44450"/>
            <a:chExt cx="3200400" cy="68135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2F286F-B8B1-4C3B-9EF6-CEA9E26B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9300" y="44450"/>
              <a:ext cx="2552700" cy="17811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B2E2D6-7C87-4D17-8501-ED93E304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1600" y="2001301"/>
              <a:ext cx="3200400" cy="2133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6FF0CA-FF52-405F-8068-5851C364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0662" y="4310578"/>
              <a:ext cx="2962275" cy="23145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A03BE6-922A-4325-B0C5-252802A5594E}"/>
                </a:ext>
              </a:extLst>
            </p:cNvPr>
            <p:cNvSpPr txBox="1"/>
            <p:nvPr/>
          </p:nvSpPr>
          <p:spPr>
            <a:xfrm>
              <a:off x="9772650" y="1690688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err="1"/>
                <a:t>Ceratina</a:t>
              </a:r>
              <a:r>
                <a:rPr lang="en-GB" sz="1400" i="1" dirty="0"/>
                <a:t> </a:t>
              </a:r>
              <a:r>
                <a:rPr lang="en-GB" sz="1400" i="1" dirty="0" err="1"/>
                <a:t>dentipes</a:t>
              </a:r>
              <a:endParaRPr lang="en-GB" sz="1400" i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78CC60-191A-49A9-94E5-E24E456FA4EB}"/>
                </a:ext>
              </a:extLst>
            </p:cNvPr>
            <p:cNvSpPr txBox="1"/>
            <p:nvPr/>
          </p:nvSpPr>
          <p:spPr>
            <a:xfrm>
              <a:off x="9934575" y="4229100"/>
              <a:ext cx="1838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err="1"/>
                <a:t>Amegilla</a:t>
              </a:r>
              <a:r>
                <a:rPr lang="en-GB" sz="1400" i="1" dirty="0"/>
                <a:t> sp. </a:t>
              </a:r>
              <a:endParaRPr lang="en-GB" i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A53576-8085-4A7E-9794-B0513C8AF967}"/>
                </a:ext>
              </a:extLst>
            </p:cNvPr>
            <p:cNvSpPr txBox="1"/>
            <p:nvPr/>
          </p:nvSpPr>
          <p:spPr>
            <a:xfrm>
              <a:off x="9705976" y="6550223"/>
              <a:ext cx="1838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err="1"/>
                <a:t>Thyreus</a:t>
              </a:r>
              <a:r>
                <a:rPr lang="en-GB" sz="1400" i="1" dirty="0"/>
                <a:t> </a:t>
              </a:r>
              <a:r>
                <a:rPr lang="en-GB" sz="1400" i="1" dirty="0" err="1"/>
                <a:t>himalayensis</a:t>
              </a:r>
              <a:endParaRPr lang="en-GB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2876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3E8471-4348-44F6-B9AB-ED6671493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57" y="3291130"/>
            <a:ext cx="4706471" cy="3398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76" y="1658263"/>
            <a:ext cx="7429501" cy="4742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(Bayesian) Occupancy models [10,11]</a:t>
            </a:r>
          </a:p>
          <a:p>
            <a:r>
              <a:rPr lang="en-GB" dirty="0"/>
              <a:t>Based on raw presence/absence data to estimate species occupancy over time</a:t>
            </a:r>
          </a:p>
          <a:p>
            <a:r>
              <a:rPr lang="en-GB" dirty="0"/>
              <a:t>Model the </a:t>
            </a:r>
            <a:r>
              <a:rPr lang="en-GB" b="1" dirty="0"/>
              <a:t>probability of a species being </a:t>
            </a:r>
            <a:br>
              <a:rPr lang="en-GB" b="1" dirty="0"/>
            </a:br>
            <a:r>
              <a:rPr lang="en-GB" b="1" dirty="0"/>
              <a:t>found in a given cell</a:t>
            </a:r>
            <a:r>
              <a:rPr lang="en-GB" dirty="0"/>
              <a:t> based on repeated observations</a:t>
            </a:r>
          </a:p>
          <a:p>
            <a:r>
              <a:rPr lang="en-GB" dirty="0"/>
              <a:t>Can be adjusted to account for recorder </a:t>
            </a:r>
            <a:br>
              <a:rPr lang="en-GB" dirty="0"/>
            </a:br>
            <a:r>
              <a:rPr lang="en-GB" dirty="0"/>
              <a:t>bias, seasonality, year (and other priors)</a:t>
            </a:r>
          </a:p>
          <a:p>
            <a:r>
              <a:rPr lang="en-GB" u="sng" dirty="0"/>
              <a:t>Requires</a:t>
            </a:r>
            <a:r>
              <a:rPr lang="en-GB" dirty="0"/>
              <a:t>: spatially explicit presence/</a:t>
            </a:r>
            <a:br>
              <a:rPr lang="en-GB" dirty="0"/>
            </a:br>
            <a:r>
              <a:rPr lang="en-GB" dirty="0"/>
              <a:t>absence data in many years, climate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E8C4B-3FFF-41F7-8EC6-EC55DB5B304F}"/>
              </a:ext>
            </a:extLst>
          </p:cNvPr>
          <p:cNvSpPr txBox="1"/>
          <p:nvPr/>
        </p:nvSpPr>
        <p:spPr>
          <a:xfrm>
            <a:off x="10564121" y="3304051"/>
            <a:ext cx="1504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990033"/>
                </a:solidFill>
              </a:rPr>
              <a:t>Bumblebees</a:t>
            </a:r>
          </a:p>
          <a:p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Hoverflies</a:t>
            </a:r>
          </a:p>
          <a:p>
            <a:endParaRPr lang="en-GB" dirty="0">
              <a:solidFill>
                <a:srgbClr val="990033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D1EA90-CFE2-48F9-B206-982F506FD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200" y="131896"/>
            <a:ext cx="3274752" cy="30527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6513BCB-ECFF-40D1-BCFF-1306EBF3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0D0F5-AB15-4A75-A209-B6836381C3DB}"/>
              </a:ext>
            </a:extLst>
          </p:cNvPr>
          <p:cNvSpPr txBox="1"/>
          <p:nvPr/>
        </p:nvSpPr>
        <p:spPr>
          <a:xfrm>
            <a:off x="2162175" y="6492875"/>
            <a:ext cx="487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[10] Powney et al., 2021, [11] Schulz et al., 2020</a:t>
            </a:r>
          </a:p>
        </p:txBody>
      </p:sp>
    </p:spTree>
    <p:extLst>
      <p:ext uri="{BB962C8B-B14F-4D97-AF65-F5344CB8AC3E}">
        <p14:creationId xmlns:p14="http://schemas.microsoft.com/office/powerpoint/2010/main" val="37040192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8775"/>
            <a:ext cx="7429501" cy="4490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Abundance index models [12]</a:t>
            </a:r>
          </a:p>
          <a:p>
            <a:r>
              <a:rPr lang="en-GB" dirty="0"/>
              <a:t>Calculate an </a:t>
            </a:r>
            <a:r>
              <a:rPr lang="en-GB" b="1" dirty="0"/>
              <a:t>index of relative abundance </a:t>
            </a:r>
            <a:r>
              <a:rPr lang="en-GB" dirty="0"/>
              <a:t>for species, allowing for trends to be observed</a:t>
            </a:r>
          </a:p>
          <a:p>
            <a:r>
              <a:rPr lang="en-GB" dirty="0"/>
              <a:t>Often extensions occupancy models to account for the probability of absences</a:t>
            </a:r>
          </a:p>
          <a:p>
            <a:endParaRPr lang="en-GB" dirty="0"/>
          </a:p>
          <a:p>
            <a:r>
              <a:rPr lang="en-GB" u="sng" dirty="0"/>
              <a:t>Data required</a:t>
            </a:r>
            <a:endParaRPr lang="en-GB" dirty="0"/>
          </a:p>
          <a:p>
            <a:pPr lvl="1"/>
            <a:r>
              <a:rPr lang="en-GB" b="1" dirty="0"/>
              <a:t>Species counts </a:t>
            </a:r>
            <a:r>
              <a:rPr lang="en-GB" dirty="0"/>
              <a:t>from systematic transects</a:t>
            </a:r>
          </a:p>
          <a:p>
            <a:pPr lvl="1"/>
            <a:r>
              <a:rPr lang="en-GB" b="1" dirty="0"/>
              <a:t>Information about the sample </a:t>
            </a:r>
            <a:br>
              <a:rPr lang="en-GB" b="1" dirty="0"/>
            </a:br>
            <a:r>
              <a:rPr lang="en-GB" dirty="0"/>
              <a:t>(e.g. date, time, length of transect etc.)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F7617-C0F3-4FE8-9E7E-1C910C214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86"/>
          <a:stretch/>
        </p:blipFill>
        <p:spPr>
          <a:xfrm>
            <a:off x="7907970" y="0"/>
            <a:ext cx="4284030" cy="316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0C143C-89BC-44C3-8073-F5E5943E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352" y="3522540"/>
            <a:ext cx="4912648" cy="327987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893568-4E3D-444B-93F1-95687371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18D5F-A417-45B5-82B4-BB6C4A686BEF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[12] van </a:t>
            </a:r>
            <a:r>
              <a:rPr lang="en-GB" dirty="0" err="1"/>
              <a:t>Swaay</a:t>
            </a:r>
            <a:r>
              <a:rPr lang="en-GB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25399521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536"/>
            <a:ext cx="6046077" cy="4747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Species distribution models [13]</a:t>
            </a:r>
          </a:p>
          <a:p>
            <a:r>
              <a:rPr lang="en-GB" dirty="0"/>
              <a:t>Used to estimate </a:t>
            </a:r>
            <a:r>
              <a:rPr lang="en-GB" b="1" dirty="0"/>
              <a:t>change in species distribution (occupancy) </a:t>
            </a:r>
            <a:r>
              <a:rPr lang="en-GB" dirty="0"/>
              <a:t>based on changes in environmental factors </a:t>
            </a:r>
          </a:p>
          <a:p>
            <a:endParaRPr lang="en-GB" dirty="0"/>
          </a:p>
          <a:p>
            <a:r>
              <a:rPr lang="en-GB" u="sng" dirty="0"/>
              <a:t>Data required</a:t>
            </a:r>
          </a:p>
          <a:p>
            <a:pPr lvl="1"/>
            <a:r>
              <a:rPr lang="en-GB" dirty="0"/>
              <a:t>Species </a:t>
            </a:r>
            <a:r>
              <a:rPr lang="en-GB" b="1" dirty="0"/>
              <a:t>occupancy</a:t>
            </a:r>
            <a:r>
              <a:rPr lang="en-GB" dirty="0"/>
              <a:t> data</a:t>
            </a:r>
          </a:p>
          <a:p>
            <a:pPr lvl="1"/>
            <a:r>
              <a:rPr lang="en-GB" b="1" dirty="0"/>
              <a:t>Climactic</a:t>
            </a:r>
            <a:r>
              <a:rPr lang="en-GB" dirty="0"/>
              <a:t> data (e.g. temperature, precipitation)</a:t>
            </a:r>
          </a:p>
          <a:p>
            <a:pPr lvl="1"/>
            <a:r>
              <a:rPr lang="en-GB" b="1" dirty="0"/>
              <a:t>Habitat</a:t>
            </a:r>
            <a:r>
              <a:rPr lang="en-GB" dirty="0"/>
              <a:t> data (e.g. habitat type)</a:t>
            </a:r>
          </a:p>
          <a:p>
            <a:pPr lvl="1"/>
            <a:r>
              <a:rPr lang="en-GB" b="1" dirty="0"/>
              <a:t>Species interactions </a:t>
            </a:r>
            <a:r>
              <a:rPr lang="en-GB" dirty="0"/>
              <a:t>where possible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68F4D-4849-4E65-886B-7FB221575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47" y="1109085"/>
            <a:ext cx="5395167" cy="51790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A1C3D9-D728-42E9-8046-4AF36C07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2FB7B-A377-4D09-9244-F7046499466B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[13] </a:t>
            </a:r>
            <a:r>
              <a:rPr lang="en-GB" sz="1800" b="0" i="0" u="none" strike="noStrike" baseline="0" dirty="0">
                <a:latin typeface="AdvMINION-R"/>
              </a:rPr>
              <a:t>Aguirre-Gutierrez</a:t>
            </a:r>
            <a:r>
              <a:rPr lang="en-GB" dirty="0"/>
              <a:t> et al., 2017</a:t>
            </a:r>
          </a:p>
        </p:txBody>
      </p:sp>
    </p:spTree>
    <p:extLst>
      <p:ext uri="{BB962C8B-B14F-4D97-AF65-F5344CB8AC3E}">
        <p14:creationId xmlns:p14="http://schemas.microsoft.com/office/powerpoint/2010/main" val="22526733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3217E-8085-4B9B-9F6E-786ACF386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497" y="1763251"/>
            <a:ext cx="7115503" cy="4291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41C7F8-12A7-406D-9DE7-3A5485DA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37" y="2012575"/>
            <a:ext cx="4726864" cy="404387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24284C-D9E9-41BA-A94B-F6BE0D9F1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4974"/>
            <a:ext cx="7429501" cy="5179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Applications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D609F3-1814-4DB9-A823-C726BAFB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41596-AD41-4048-ADFD-4CBF0083D350}"/>
              </a:ext>
            </a:extLst>
          </p:cNvPr>
          <p:cNvSpPr txBox="1"/>
          <p:nvPr/>
        </p:nvSpPr>
        <p:spPr>
          <a:xfrm>
            <a:off x="1970444" y="6305769"/>
            <a:ext cx="23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[14] </a:t>
            </a:r>
            <a:r>
              <a:rPr lang="en-GB" dirty="0" err="1"/>
              <a:t>Polce</a:t>
            </a:r>
            <a:r>
              <a:rPr lang="en-GB" dirty="0"/>
              <a:t> et al., 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2796E8-3C86-430C-8270-764A078347AD}"/>
              </a:ext>
            </a:extLst>
          </p:cNvPr>
          <p:cNvSpPr txBox="1"/>
          <p:nvPr/>
        </p:nvSpPr>
        <p:spPr>
          <a:xfrm>
            <a:off x="7198868" y="6309761"/>
            <a:ext cx="264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[15] </a:t>
            </a:r>
            <a:r>
              <a:rPr lang="en-GB" dirty="0" err="1"/>
              <a:t>Rasomont</a:t>
            </a:r>
            <a:r>
              <a:rPr lang="en-GB" dirty="0"/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20066356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07" y="1571625"/>
            <a:ext cx="8314701" cy="5036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Process based models (</a:t>
            </a:r>
            <a:r>
              <a:rPr lang="en-GB" dirty="0" err="1"/>
              <a:t>InVEST</a:t>
            </a:r>
            <a:r>
              <a:rPr lang="en-GB" dirty="0"/>
              <a:t>) [16]</a:t>
            </a:r>
          </a:p>
          <a:p>
            <a:r>
              <a:rPr lang="en-GB" dirty="0"/>
              <a:t>Estimate the </a:t>
            </a:r>
            <a:r>
              <a:rPr lang="en-GB" b="1" dirty="0"/>
              <a:t>relative abundance </a:t>
            </a:r>
            <a:r>
              <a:rPr lang="en-GB" dirty="0"/>
              <a:t>of pollinators and their </a:t>
            </a:r>
            <a:r>
              <a:rPr lang="en-GB" b="1" dirty="0"/>
              <a:t>visitation rates</a:t>
            </a:r>
            <a:r>
              <a:rPr lang="en-GB" dirty="0"/>
              <a:t>. </a:t>
            </a:r>
          </a:p>
          <a:p>
            <a:r>
              <a:rPr lang="en-GB" dirty="0"/>
              <a:t>Data required: </a:t>
            </a:r>
          </a:p>
          <a:p>
            <a:pPr lvl="1"/>
            <a:r>
              <a:rPr lang="en-GB" dirty="0"/>
              <a:t>spatial </a:t>
            </a:r>
            <a:r>
              <a:rPr lang="en-GB" b="1" dirty="0"/>
              <a:t>maps of habitats </a:t>
            </a:r>
          </a:p>
          <a:p>
            <a:pPr lvl="1"/>
            <a:r>
              <a:rPr lang="en-GB" dirty="0"/>
              <a:t>data (usually from </a:t>
            </a:r>
            <a:r>
              <a:rPr lang="en-GB" b="1" dirty="0"/>
              <a:t>expert opinion</a:t>
            </a:r>
            <a:r>
              <a:rPr lang="en-GB" dirty="0"/>
              <a:t>) on</a:t>
            </a:r>
          </a:p>
          <a:p>
            <a:pPr lvl="2"/>
            <a:r>
              <a:rPr lang="en-GB" dirty="0"/>
              <a:t>The </a:t>
            </a:r>
            <a:r>
              <a:rPr lang="en-GB" b="1" dirty="0"/>
              <a:t>habitat quality </a:t>
            </a:r>
            <a:r>
              <a:rPr lang="en-GB" dirty="0"/>
              <a:t>of habitat</a:t>
            </a:r>
          </a:p>
          <a:p>
            <a:pPr lvl="2"/>
            <a:r>
              <a:rPr lang="en-GB" dirty="0"/>
              <a:t>The </a:t>
            </a:r>
            <a:r>
              <a:rPr lang="en-GB" b="1" dirty="0"/>
              <a:t>foraging quality </a:t>
            </a:r>
            <a:r>
              <a:rPr lang="en-GB" dirty="0"/>
              <a:t>of habitat</a:t>
            </a:r>
          </a:p>
          <a:p>
            <a:pPr lvl="2"/>
            <a:r>
              <a:rPr lang="en-GB" dirty="0"/>
              <a:t>The </a:t>
            </a:r>
            <a:r>
              <a:rPr lang="en-GB" b="1" dirty="0"/>
              <a:t>reproductive rate </a:t>
            </a:r>
            <a:r>
              <a:rPr lang="en-GB" dirty="0"/>
              <a:t>of pollinators</a:t>
            </a:r>
          </a:p>
          <a:p>
            <a:pPr lvl="2"/>
            <a:r>
              <a:rPr lang="en-GB" dirty="0"/>
              <a:t>The </a:t>
            </a:r>
            <a:r>
              <a:rPr lang="en-GB" b="1" dirty="0"/>
              <a:t>foraging distance </a:t>
            </a:r>
            <a:r>
              <a:rPr lang="en-GB" dirty="0"/>
              <a:t>of pollinators</a:t>
            </a:r>
          </a:p>
          <a:p>
            <a:r>
              <a:rPr lang="en-GB" dirty="0"/>
              <a:t>Currently only works for central place foragers (bees)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19B67-B48A-4249-8B91-5DE09BA64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298" y="4657728"/>
            <a:ext cx="2761766" cy="2200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8376B-6673-4AD4-9A22-D7C2C8D11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488" y="2348757"/>
            <a:ext cx="2671386" cy="236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560B4-092A-4460-A6E6-B03ACF789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"/>
          <a:stretch/>
        </p:blipFill>
        <p:spPr>
          <a:xfrm>
            <a:off x="9174676" y="56897"/>
            <a:ext cx="2671386" cy="24071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2DB3820-B03E-474E-A23C-F0D61815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2: Status and Trends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C91CC6-F9B2-4D30-B99D-EA585967609C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[16] </a:t>
            </a:r>
            <a:r>
              <a:rPr lang="en-GB" sz="1800" b="0" i="0" u="none" strike="noStrike" baseline="0" dirty="0" err="1">
                <a:latin typeface="AdvMINION-R"/>
              </a:rPr>
              <a:t>Lonsdorf</a:t>
            </a:r>
            <a:r>
              <a:rPr lang="en-GB" dirty="0"/>
              <a:t> et al., 2009</a:t>
            </a:r>
          </a:p>
        </p:txBody>
      </p:sp>
    </p:spTree>
    <p:extLst>
      <p:ext uri="{BB962C8B-B14F-4D97-AF65-F5344CB8AC3E}">
        <p14:creationId xmlns:p14="http://schemas.microsoft.com/office/powerpoint/2010/main" val="12692542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0199"/>
            <a:ext cx="7429501" cy="4519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Poll4Pop [17]</a:t>
            </a:r>
          </a:p>
          <a:p>
            <a:r>
              <a:rPr lang="en-GB" dirty="0"/>
              <a:t>An advancement of </a:t>
            </a:r>
            <a:r>
              <a:rPr lang="en-GB" dirty="0" err="1"/>
              <a:t>InVEST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that accounts for</a:t>
            </a:r>
          </a:p>
          <a:p>
            <a:pPr lvl="1"/>
            <a:r>
              <a:rPr lang="en-GB" b="1" dirty="0"/>
              <a:t>Attractiveness</a:t>
            </a:r>
            <a:r>
              <a:rPr lang="en-GB" dirty="0"/>
              <a:t> of floral </a:t>
            </a:r>
            <a:br>
              <a:rPr lang="en-GB" dirty="0"/>
            </a:br>
            <a:r>
              <a:rPr lang="en-GB" dirty="0"/>
              <a:t>resources</a:t>
            </a:r>
          </a:p>
          <a:p>
            <a:pPr lvl="1"/>
            <a:r>
              <a:rPr lang="en-GB" b="1" dirty="0"/>
              <a:t>Seasonality</a:t>
            </a:r>
            <a:r>
              <a:rPr lang="en-GB" dirty="0"/>
              <a:t> of resources</a:t>
            </a:r>
          </a:p>
          <a:p>
            <a:r>
              <a:rPr lang="en-GB" dirty="0"/>
              <a:t>Tested and validated against</a:t>
            </a:r>
            <a:br>
              <a:rPr lang="en-GB" dirty="0"/>
            </a:br>
            <a:r>
              <a:rPr lang="en-GB" dirty="0"/>
              <a:t>transect data for the UK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This is publicly available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E4312-E3E6-4A5F-8F8B-BF0D999A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85" y="2070468"/>
            <a:ext cx="6778625" cy="390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CFB3DF-5B15-4E4E-84A5-853C98AF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40E35-5961-488D-88B1-2E3F9F10E465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[17] </a:t>
            </a:r>
            <a:r>
              <a:rPr lang="en-GB" sz="1800" b="0" i="0" u="none" strike="noStrike" baseline="0" dirty="0">
                <a:latin typeface="AdvMINION-R"/>
              </a:rPr>
              <a:t>Gardner</a:t>
            </a:r>
            <a:r>
              <a:rPr lang="en-GB" dirty="0"/>
              <a:t> et al., 2020</a:t>
            </a:r>
          </a:p>
        </p:txBody>
      </p:sp>
    </p:spTree>
    <p:extLst>
      <p:ext uri="{BB962C8B-B14F-4D97-AF65-F5344CB8AC3E}">
        <p14:creationId xmlns:p14="http://schemas.microsoft.com/office/powerpoint/2010/main" val="7714153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steps: Status and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902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What information is there on the number of pollinator species and bee hives?</a:t>
            </a:r>
          </a:p>
          <a:p>
            <a:r>
              <a:rPr lang="en-GB" dirty="0"/>
              <a:t>Is there any information on non-insect pollinators?</a:t>
            </a:r>
          </a:p>
          <a:p>
            <a:r>
              <a:rPr lang="en-GB" dirty="0"/>
              <a:t>What information exists from Cambodia or nearby countries about the key pollinators of major crops?</a:t>
            </a:r>
          </a:p>
          <a:p>
            <a:r>
              <a:rPr lang="en-GB" dirty="0"/>
              <a:t>Is there any spatially resolved data on any pollinators?</a:t>
            </a:r>
          </a:p>
          <a:p>
            <a:r>
              <a:rPr lang="en-GB" dirty="0"/>
              <a:t>What spatial data is available for Cambodian habitats?</a:t>
            </a:r>
          </a:p>
          <a:p>
            <a:endParaRPr lang="en-GB" dirty="0"/>
          </a:p>
          <a:p>
            <a:r>
              <a:rPr lang="en-GB" b="1" dirty="0"/>
              <a:t>Methods</a:t>
            </a:r>
            <a:r>
              <a:rPr lang="en-GB" dirty="0"/>
              <a:t>: Literature search, modelling where possible</a:t>
            </a:r>
          </a:p>
          <a:p>
            <a:r>
              <a:rPr lang="en-GB" b="1" dirty="0"/>
              <a:t>Aims</a:t>
            </a:r>
            <a:r>
              <a:rPr lang="en-GB" dirty="0"/>
              <a:t>: Sum up the current status of pollinators and identify key data collection for better estimates (e.g. citizen monitoring). 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903681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What is the value of pollination to Cambodia?</a:t>
            </a:r>
          </a:p>
          <a:p>
            <a:r>
              <a:rPr lang="en-GB" dirty="0"/>
              <a:t>Economic impacts [18]</a:t>
            </a:r>
          </a:p>
          <a:p>
            <a:pPr lvl="1"/>
            <a:r>
              <a:rPr lang="en-GB" dirty="0"/>
              <a:t>Globally valued at $235-577bn (2015US$) [19]</a:t>
            </a:r>
          </a:p>
          <a:p>
            <a:pPr lvl="1"/>
            <a:r>
              <a:rPr lang="en-GB" dirty="0"/>
              <a:t>No estimates of value for Cambodia to date</a:t>
            </a:r>
          </a:p>
          <a:p>
            <a:pPr lvl="1"/>
            <a:endParaRPr lang="en-GB" dirty="0"/>
          </a:p>
          <a:p>
            <a:r>
              <a:rPr lang="en-GB" dirty="0"/>
              <a:t>Value of pollination to key crops</a:t>
            </a:r>
          </a:p>
          <a:p>
            <a:pPr lvl="1"/>
            <a:r>
              <a:rPr lang="en-GB" dirty="0"/>
              <a:t>Longan in Thailand = $3,142/ha in 2013 [20]</a:t>
            </a:r>
          </a:p>
          <a:p>
            <a:pPr lvl="1"/>
            <a:r>
              <a:rPr lang="en-GB" dirty="0"/>
              <a:t>Longan in Thailand = $1,983-4,073/ha in 2019 [21]</a:t>
            </a:r>
          </a:p>
          <a:p>
            <a:pPr lvl="1"/>
            <a:r>
              <a:rPr lang="en-GB" dirty="0" err="1"/>
              <a:t>Durain</a:t>
            </a:r>
            <a:r>
              <a:rPr lang="en-GB" dirty="0"/>
              <a:t> in Indonesia = $117/ha (bats only) [22]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D2E01-AAA7-4422-B2CE-C0E67DC8F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r="24126"/>
          <a:stretch/>
        </p:blipFill>
        <p:spPr>
          <a:xfrm>
            <a:off x="9477375" y="0"/>
            <a:ext cx="271462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94FA9A-FCF6-49F6-830E-2086F8FE2C6D}"/>
              </a:ext>
            </a:extLst>
          </p:cNvPr>
          <p:cNvSpPr txBox="1"/>
          <p:nvPr/>
        </p:nvSpPr>
        <p:spPr>
          <a:xfrm>
            <a:off x="417201" y="6227544"/>
            <a:ext cx="906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[18] IPBES, 2016; [19] Lautenbach et al., 2012, [20] </a:t>
            </a:r>
            <a:r>
              <a:rPr lang="en-GB" dirty="0" err="1"/>
              <a:t>Narjes</a:t>
            </a:r>
            <a:r>
              <a:rPr lang="en-GB" dirty="0"/>
              <a:t> &amp; Lippert, 2016, </a:t>
            </a:r>
            <a:br>
              <a:rPr lang="en-GB" dirty="0"/>
            </a:br>
            <a:r>
              <a:rPr lang="en-GB" dirty="0"/>
              <a:t>[21] </a:t>
            </a:r>
            <a:r>
              <a:rPr lang="en-GB" dirty="0" err="1"/>
              <a:t>Sritongchuay</a:t>
            </a:r>
            <a:r>
              <a:rPr lang="en-GB" dirty="0"/>
              <a:t> et al., 2021. [22] </a:t>
            </a:r>
            <a:r>
              <a:rPr lang="en-GB" dirty="0" err="1"/>
              <a:t>Sheherazade</a:t>
            </a:r>
            <a:r>
              <a:rPr lang="en-GB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27401311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3C8FF9-0C9F-486B-AC05-E90298180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379" cy="64103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78CBB97-E5CB-4BDB-87B7-3D78D262BC75}"/>
              </a:ext>
            </a:extLst>
          </p:cNvPr>
          <p:cNvSpPr/>
          <p:nvPr/>
        </p:nvSpPr>
        <p:spPr>
          <a:xfrm>
            <a:off x="9153525" y="2524125"/>
            <a:ext cx="409575" cy="48577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5A1B9-01BC-4646-99A3-1C5B46272A1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B2549-8B4B-47F8-BF4A-EB8178CA9570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[19] </a:t>
            </a:r>
            <a:r>
              <a:rPr lang="en-GB" sz="1800" b="0" i="0" u="none" strike="noStrike" baseline="0" dirty="0">
                <a:latin typeface="AdvMINION-R"/>
              </a:rPr>
              <a:t>Lautenbach</a:t>
            </a:r>
            <a:r>
              <a:rPr lang="en-GB" dirty="0"/>
              <a:t> et al., 2012</a:t>
            </a:r>
          </a:p>
        </p:txBody>
      </p:sp>
    </p:spTree>
    <p:extLst>
      <p:ext uri="{BB962C8B-B14F-4D97-AF65-F5344CB8AC3E}">
        <p14:creationId xmlns:p14="http://schemas.microsoft.com/office/powerpoint/2010/main" val="1535826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BB69-F285-4AEA-88BA-E4E1F07B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outcomes of the NEA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5ACA4-2375-400A-A97F-4DF2D4356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57325"/>
            <a:ext cx="8427726" cy="51435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Provide an </a:t>
            </a:r>
            <a:r>
              <a:rPr lang="en-GB" b="1" dirty="0">
                <a:solidFill>
                  <a:srgbClr val="FF0000"/>
                </a:solidFill>
              </a:rPr>
              <a:t>overview </a:t>
            </a:r>
            <a:r>
              <a:rPr lang="en-GB" dirty="0"/>
              <a:t>of pollination services in Cambodia (Chapter 2?)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Identify the key pollinators of Cambodian crops and wild plants and summarise what we know about their </a:t>
            </a:r>
            <a:r>
              <a:rPr lang="en-GB" b="1" dirty="0">
                <a:solidFill>
                  <a:srgbClr val="FF0000"/>
                </a:solidFill>
              </a:rPr>
              <a:t>status and trends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(chapter 3)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Evaluate the </a:t>
            </a:r>
            <a:r>
              <a:rPr lang="en-GB" b="1" dirty="0">
                <a:solidFill>
                  <a:srgbClr val="FF0000"/>
                </a:solidFill>
              </a:rPr>
              <a:t>impacts of pollinator declines </a:t>
            </a:r>
            <a:r>
              <a:rPr lang="en-GB" dirty="0"/>
              <a:t>on Cambodia’s agricultural sector, economy and society (Chapter 2)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Evaluate the </a:t>
            </a:r>
            <a:r>
              <a:rPr lang="en-GB" b="1" dirty="0">
                <a:solidFill>
                  <a:srgbClr val="FF0000"/>
                </a:solidFill>
              </a:rPr>
              <a:t>pressures</a:t>
            </a:r>
            <a:r>
              <a:rPr lang="en-GB" dirty="0"/>
              <a:t> on Cambodia’s pollinators and measures to support resilient pollinator populations (Chapter 4)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61917-4EA6-4533-89D5-DAA0B3D887FE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44674-2E5A-431D-BEC2-EF2B9CFE9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8" t="7406" r="7884"/>
          <a:stretch/>
        </p:blipFill>
        <p:spPr>
          <a:xfrm>
            <a:off x="9686925" y="-1"/>
            <a:ext cx="252028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89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>
            <a:normAutofit/>
          </a:bodyPr>
          <a:lstStyle/>
          <a:p>
            <a:r>
              <a:rPr lang="en-GB" dirty="0"/>
              <a:t>Dependence Ratios [18]</a:t>
            </a:r>
          </a:p>
          <a:p>
            <a:pPr lvl="1"/>
            <a:r>
              <a:rPr lang="en-GB" dirty="0"/>
              <a:t>Uses data from literature to estimate the % of production </a:t>
            </a:r>
            <a:br>
              <a:rPr lang="en-GB" dirty="0"/>
            </a:br>
            <a:r>
              <a:rPr lang="en-GB" dirty="0"/>
              <a:t>lost in the absence of pollinators</a:t>
            </a:r>
          </a:p>
          <a:p>
            <a:pPr lvl="1"/>
            <a:r>
              <a:rPr lang="en-GB" dirty="0"/>
              <a:t>This % loss multiplied by the price/tonne is the value of </a:t>
            </a:r>
            <a:br>
              <a:rPr lang="en-GB" dirty="0"/>
            </a:br>
            <a:r>
              <a:rPr lang="en-GB" dirty="0"/>
              <a:t>pollination</a:t>
            </a:r>
          </a:p>
          <a:p>
            <a:pPr lvl="1"/>
            <a:endParaRPr lang="en-GB" dirty="0"/>
          </a:p>
          <a:p>
            <a:r>
              <a:rPr lang="en-GB" u="sng" dirty="0"/>
              <a:t>Caveats</a:t>
            </a:r>
            <a:r>
              <a:rPr lang="en-GB" dirty="0"/>
              <a:t>: assumes that yields are already at maximum,</a:t>
            </a:r>
            <a:br>
              <a:rPr lang="en-GB" dirty="0"/>
            </a:br>
            <a:r>
              <a:rPr lang="en-GB" dirty="0"/>
              <a:t>can miss economically important details</a:t>
            </a:r>
          </a:p>
          <a:p>
            <a:endParaRPr lang="en-GB" dirty="0"/>
          </a:p>
          <a:p>
            <a:r>
              <a:rPr lang="en-GB" u="sng" dirty="0"/>
              <a:t>Data required</a:t>
            </a:r>
            <a:r>
              <a:rPr lang="en-GB" dirty="0"/>
              <a:t>: Dependence ratios (e.g. [3]), production </a:t>
            </a:r>
            <a:br>
              <a:rPr lang="en-GB" dirty="0"/>
            </a:br>
            <a:r>
              <a:rPr lang="en-GB" dirty="0"/>
              <a:t>and price data (not available for Cambodia from FAO)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7E535-72FA-461A-904F-63038292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0" r="22500"/>
          <a:stretch/>
        </p:blipFill>
        <p:spPr>
          <a:xfrm>
            <a:off x="9823903" y="0"/>
            <a:ext cx="236809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9453B-AAA1-498D-B34D-0E97DC72E3CD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[3] Klein et al., 2007. [18] </a:t>
            </a:r>
            <a:r>
              <a:rPr lang="en-GB" sz="1800" b="0" i="0" u="none" strike="noStrike" baseline="0" dirty="0">
                <a:latin typeface="AdvMINION-R"/>
              </a:rPr>
              <a:t>IPBES</a:t>
            </a:r>
            <a:r>
              <a:rPr lang="en-GB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0639911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3300"/>
          </a:xfrm>
        </p:spPr>
        <p:txBody>
          <a:bodyPr/>
          <a:lstStyle/>
          <a:p>
            <a:r>
              <a:rPr lang="en-GB" dirty="0"/>
              <a:t>Capturing the value of all crops is crucial [23]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BDF5B-2026-444C-B559-F67DBED6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90" y="2319801"/>
            <a:ext cx="8569019" cy="4173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C71B4-5221-4D16-B66C-B673199629BF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[23] Borges et al., 2020</a:t>
            </a:r>
          </a:p>
        </p:txBody>
      </p:sp>
    </p:spTree>
    <p:extLst>
      <p:ext uri="{BB962C8B-B14F-4D97-AF65-F5344CB8AC3E}">
        <p14:creationId xmlns:p14="http://schemas.microsoft.com/office/powerpoint/2010/main" val="1591593084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5200"/>
          </a:xfrm>
        </p:spPr>
        <p:txBody>
          <a:bodyPr>
            <a:normAutofit/>
          </a:bodyPr>
          <a:lstStyle/>
          <a:p>
            <a:r>
              <a:rPr lang="en-GB" dirty="0"/>
              <a:t>Yield Analysis [18]</a:t>
            </a:r>
          </a:p>
          <a:p>
            <a:pPr lvl="1"/>
            <a:r>
              <a:rPr lang="en-GB" dirty="0"/>
              <a:t>Similar to Dependence ratio except based on field data</a:t>
            </a:r>
          </a:p>
          <a:p>
            <a:pPr lvl="1"/>
            <a:r>
              <a:rPr lang="en-GB" dirty="0"/>
              <a:t>Should also include the impact of pollination on quality </a:t>
            </a:r>
            <a:br>
              <a:rPr lang="en-GB" dirty="0"/>
            </a:br>
            <a:r>
              <a:rPr lang="en-GB" dirty="0"/>
              <a:t>parameters and costs and different responses by variety</a:t>
            </a:r>
            <a:br>
              <a:rPr lang="en-GB" dirty="0"/>
            </a:br>
            <a:r>
              <a:rPr lang="en-GB" dirty="0"/>
              <a:t>[24]</a:t>
            </a:r>
          </a:p>
          <a:p>
            <a:r>
              <a:rPr lang="en-GB" u="sng" dirty="0"/>
              <a:t>Caveats</a:t>
            </a:r>
            <a:r>
              <a:rPr lang="en-GB" dirty="0"/>
              <a:t>: More accurate locally but can be hard to </a:t>
            </a:r>
            <a:br>
              <a:rPr lang="en-GB" dirty="0"/>
            </a:br>
            <a:r>
              <a:rPr lang="en-GB" dirty="0"/>
              <a:t>upscale</a:t>
            </a:r>
          </a:p>
          <a:p>
            <a:endParaRPr lang="en-GB" dirty="0"/>
          </a:p>
          <a:p>
            <a:r>
              <a:rPr lang="en-GB" u="sng" dirty="0"/>
              <a:t>Data required</a:t>
            </a:r>
            <a:r>
              <a:rPr lang="en-GB" dirty="0"/>
              <a:t>: Yield data with and without </a:t>
            </a:r>
            <a:br>
              <a:rPr lang="en-GB" dirty="0"/>
            </a:br>
            <a:r>
              <a:rPr lang="en-GB" dirty="0"/>
              <a:t>pollinators (a control is ideal but not essential)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5" name="Picture 4" descr="N:\IPI project\Photos\Cropwatch Project\SAM_0833.JPG">
            <a:extLst>
              <a:ext uri="{FF2B5EF4-FFF2-40B4-BE49-F238E27FC236}">
                <a16:creationId xmlns:a16="http://schemas.microsoft.com/office/drawing/2014/main" id="{A602A47B-9C2D-4483-B8A1-0F8184DC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162" y="0"/>
            <a:ext cx="3105838" cy="229442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2" descr="N:\IPI project\Photos\new photos\IMAG0893a.jpg">
            <a:extLst>
              <a:ext uri="{FF2B5EF4-FFF2-40B4-BE49-F238E27FC236}">
                <a16:creationId xmlns:a16="http://schemas.microsoft.com/office/drawing/2014/main" id="{6D3D6422-5693-4629-8A86-BEF63EEB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4525" y="2731232"/>
            <a:ext cx="3105837" cy="41241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C235C-A54F-4572-BF69-D4D75BF4CC1B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[18] IPBES, 2016. [24] </a:t>
            </a:r>
            <a:r>
              <a:rPr lang="en-GB" sz="1800" b="0" i="0" u="none" strike="noStrike" baseline="0" dirty="0">
                <a:latin typeface="AdvMINION-R"/>
              </a:rPr>
              <a:t>Garratt</a:t>
            </a:r>
            <a:r>
              <a:rPr lang="en-GB" dirty="0"/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4771285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89D96C3-22D4-425D-980B-0BDEFA4B8D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752912"/>
              </p:ext>
            </p:extLst>
          </p:nvPr>
        </p:nvGraphicFramePr>
        <p:xfrm>
          <a:off x="1374775" y="1429667"/>
          <a:ext cx="8864600" cy="5183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Up-Down Arrow 14">
            <a:extLst>
              <a:ext uri="{FF2B5EF4-FFF2-40B4-BE49-F238E27FC236}">
                <a16:creationId xmlns:a16="http://schemas.microsoft.com/office/drawing/2014/main" id="{D9FA3524-35B3-4F7D-B242-3DAA895E25DB}"/>
              </a:ext>
            </a:extLst>
          </p:cNvPr>
          <p:cNvSpPr/>
          <p:nvPr/>
        </p:nvSpPr>
        <p:spPr>
          <a:xfrm>
            <a:off x="3051175" y="3086100"/>
            <a:ext cx="215900" cy="147478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Up-Down Arrow 15">
            <a:extLst>
              <a:ext uri="{FF2B5EF4-FFF2-40B4-BE49-F238E27FC236}">
                <a16:creationId xmlns:a16="http://schemas.microsoft.com/office/drawing/2014/main" id="{D7776FB1-DEE6-48F2-BD82-25A095338FFF}"/>
              </a:ext>
            </a:extLst>
          </p:cNvPr>
          <p:cNvSpPr/>
          <p:nvPr/>
        </p:nvSpPr>
        <p:spPr>
          <a:xfrm>
            <a:off x="8027988" y="1773238"/>
            <a:ext cx="215900" cy="796925"/>
          </a:xfrm>
          <a:prstGeom prst="up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7030A0"/>
              </a:solidFill>
            </a:endParaRPr>
          </a:p>
        </p:txBody>
      </p:sp>
      <p:sp>
        <p:nvSpPr>
          <p:cNvPr id="28" name="Up-Down Arrow 16">
            <a:extLst>
              <a:ext uri="{FF2B5EF4-FFF2-40B4-BE49-F238E27FC236}">
                <a16:creationId xmlns:a16="http://schemas.microsoft.com/office/drawing/2014/main" id="{C37990EE-4487-4722-881D-C259F822F410}"/>
              </a:ext>
            </a:extLst>
          </p:cNvPr>
          <p:cNvSpPr/>
          <p:nvPr/>
        </p:nvSpPr>
        <p:spPr>
          <a:xfrm>
            <a:off x="6810375" y="2595563"/>
            <a:ext cx="215900" cy="190658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BD1BF3-730E-4D19-9437-F4E7D1711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162050"/>
            <a:ext cx="936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000000"/>
                </a:solidFill>
              </a:rPr>
              <a:t>Cox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4F95E1-6CBD-40EA-8E20-C9DC7168C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1171575"/>
            <a:ext cx="115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000000"/>
                </a:solidFill>
              </a:rPr>
              <a:t>Gala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F9D737-0549-4E9F-A3FD-5C106CEBA010}"/>
              </a:ext>
            </a:extLst>
          </p:cNvPr>
          <p:cNvSpPr txBox="1"/>
          <p:nvPr/>
        </p:nvSpPr>
        <p:spPr>
          <a:xfrm>
            <a:off x="7531311" y="1932523"/>
            <a:ext cx="1444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£2000/ha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C99A1-CE40-4370-8D19-5EF5F8BF6611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[24] </a:t>
            </a:r>
            <a:r>
              <a:rPr lang="en-GB" sz="1800" b="0" i="0" u="none" strike="noStrike" baseline="0" dirty="0">
                <a:latin typeface="AdvMINION-R"/>
              </a:rPr>
              <a:t>Garratt</a:t>
            </a:r>
            <a:r>
              <a:rPr lang="en-GB" dirty="0"/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955838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1483074"/>
            <a:ext cx="9766739" cy="5179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Valuing pollination in local sites</a:t>
            </a:r>
          </a:p>
          <a:p>
            <a:r>
              <a:rPr lang="en-GB" dirty="0"/>
              <a:t>Compared three methods:</a:t>
            </a:r>
          </a:p>
          <a:p>
            <a:pPr lvl="1"/>
            <a:r>
              <a:rPr lang="en-GB" dirty="0"/>
              <a:t>Desk based: use a dependence</a:t>
            </a:r>
            <a:br>
              <a:rPr lang="en-GB" dirty="0"/>
            </a:br>
            <a:r>
              <a:rPr lang="en-GB" dirty="0"/>
              <a:t>ratio but add a decay kernel</a:t>
            </a:r>
            <a:br>
              <a:rPr lang="en-GB" dirty="0"/>
            </a:br>
            <a:r>
              <a:rPr lang="en-GB" dirty="0"/>
              <a:t>for crop &gt;1km from habitat</a:t>
            </a:r>
          </a:p>
          <a:p>
            <a:pPr lvl="1"/>
            <a:r>
              <a:rPr lang="en-GB" dirty="0"/>
              <a:t>Field survey: assume yields link</a:t>
            </a:r>
            <a:br>
              <a:rPr lang="en-GB" dirty="0"/>
            </a:br>
            <a:r>
              <a:rPr lang="en-GB" dirty="0"/>
              <a:t>to the number of visitors </a:t>
            </a:r>
            <a:br>
              <a:rPr lang="en-GB" dirty="0"/>
            </a:br>
            <a:r>
              <a:rPr lang="en-GB" dirty="0"/>
              <a:t>observed</a:t>
            </a:r>
          </a:p>
          <a:p>
            <a:pPr lvl="1"/>
            <a:r>
              <a:rPr lang="en-GB" dirty="0"/>
              <a:t>Yield analysis: proper exclusion</a:t>
            </a:r>
            <a:br>
              <a:rPr lang="en-GB" dirty="0"/>
            </a:br>
            <a:r>
              <a:rPr lang="en-GB" dirty="0"/>
              <a:t>and comparison of final harvest</a:t>
            </a:r>
            <a:br>
              <a:rPr lang="en-GB" dirty="0"/>
            </a:br>
            <a:r>
              <a:rPr lang="en-GB" dirty="0"/>
              <a:t>yield.</a:t>
            </a:r>
          </a:p>
          <a:p>
            <a:r>
              <a:rPr lang="en-GB" dirty="0"/>
              <a:t>Results are comparable esp. in </a:t>
            </a:r>
            <a:br>
              <a:rPr lang="en-GB" dirty="0"/>
            </a:br>
            <a:r>
              <a:rPr lang="en-GB" dirty="0"/>
              <a:t>close proximity to habitats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95E7AB7-B1D8-443E-B2D8-1137B734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Value of pollination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EE2E0-242A-4AE9-AF12-C2EC1503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625"/>
            <a:ext cx="6400799" cy="6280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CA3400-2AF3-404F-B972-0435B1D6A993}"/>
              </a:ext>
            </a:extLst>
          </p:cNvPr>
          <p:cNvSpPr txBox="1"/>
          <p:nvPr/>
        </p:nvSpPr>
        <p:spPr>
          <a:xfrm>
            <a:off x="6096000" y="6492875"/>
            <a:ext cx="598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[25] </a:t>
            </a:r>
            <a:r>
              <a:rPr lang="en-GB" sz="1800" b="0" i="0" u="none" strike="noStrike" baseline="0" dirty="0">
                <a:latin typeface="AdvMINION-R"/>
              </a:rPr>
              <a:t>Ratto</a:t>
            </a:r>
            <a:r>
              <a:rPr lang="en-GB" dirty="0"/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3919689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DCE091-1544-434E-8E67-71F8B33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1483074"/>
            <a:ext cx="9766739" cy="5179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Valuing pollination at local sites</a:t>
            </a:r>
          </a:p>
          <a:p>
            <a:r>
              <a:rPr lang="en-GB" dirty="0"/>
              <a:t>Process based models</a:t>
            </a:r>
            <a:br>
              <a:rPr lang="en-GB" dirty="0"/>
            </a:br>
            <a:r>
              <a:rPr lang="en-GB" dirty="0"/>
              <a:t>can be extended to</a:t>
            </a:r>
            <a:br>
              <a:rPr lang="en-GB" dirty="0"/>
            </a:br>
            <a:r>
              <a:rPr lang="en-GB" dirty="0"/>
              <a:t>compare expected</a:t>
            </a:r>
            <a:br>
              <a:rPr lang="en-GB" dirty="0"/>
            </a:br>
            <a:r>
              <a:rPr lang="en-GB" dirty="0"/>
              <a:t>visitation with yields.</a:t>
            </a:r>
          </a:p>
          <a:p>
            <a:r>
              <a:rPr lang="en-GB" dirty="0"/>
              <a:t>Value is the difference</a:t>
            </a:r>
            <a:br>
              <a:rPr lang="en-GB" dirty="0"/>
            </a:br>
            <a:r>
              <a:rPr lang="en-GB" dirty="0"/>
              <a:t>with and without</a:t>
            </a:r>
            <a:br>
              <a:rPr lang="en-GB" dirty="0"/>
            </a:br>
            <a:r>
              <a:rPr lang="en-GB" dirty="0"/>
              <a:t>each habitat patch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3070F-1E93-4931-B79A-352664391263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25F7303-B9BD-4A5A-A9A5-1BA8A8411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8" t="16523" r="17236" b="20852"/>
          <a:stretch/>
        </p:blipFill>
        <p:spPr bwMode="auto">
          <a:xfrm>
            <a:off x="8311763" y="1928369"/>
            <a:ext cx="3880237" cy="419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872FFD-0B0E-4BE5-8D65-99B0A42A5A90}"/>
              </a:ext>
            </a:extLst>
          </p:cNvPr>
          <p:cNvSpPr txBox="1"/>
          <p:nvPr/>
        </p:nvSpPr>
        <p:spPr>
          <a:xfrm>
            <a:off x="6028990" y="6123543"/>
            <a:ext cx="388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[26] Ricketts and </a:t>
            </a:r>
            <a:r>
              <a:rPr lang="en-GB" dirty="0" err="1"/>
              <a:t>Lonsdorf</a:t>
            </a:r>
            <a:r>
              <a:rPr lang="en-GB" dirty="0"/>
              <a:t> (2013)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95E7AB7-B1D8-443E-B2D8-1137B734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4: Impacts of Pollinator Declines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0478A41-ABB5-42EA-9959-37B226B9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16858" r="50000" b="23824"/>
          <a:stretch/>
        </p:blipFill>
        <p:spPr bwMode="auto">
          <a:xfrm>
            <a:off x="4511533" y="2058787"/>
            <a:ext cx="3800230" cy="40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0658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58200" cy="4737100"/>
          </a:xfrm>
        </p:spPr>
        <p:txBody>
          <a:bodyPr>
            <a:normAutofit/>
          </a:bodyPr>
          <a:lstStyle/>
          <a:p>
            <a:r>
              <a:rPr lang="en-GB" dirty="0"/>
              <a:t>Replacement cost [18]</a:t>
            </a:r>
          </a:p>
          <a:p>
            <a:pPr lvl="1"/>
            <a:r>
              <a:rPr lang="en-GB" dirty="0"/>
              <a:t>Equates the value of a service with the cost of replacing it</a:t>
            </a:r>
          </a:p>
          <a:p>
            <a:pPr lvl="1"/>
            <a:r>
              <a:rPr lang="en-GB" dirty="0"/>
              <a:t>E.g. honeybee hiring costs to replace wild bees [27]</a:t>
            </a:r>
          </a:p>
          <a:p>
            <a:pPr lvl="1"/>
            <a:r>
              <a:rPr lang="en-GB" dirty="0"/>
              <a:t>Replacement should deliver the same service and be </a:t>
            </a:r>
            <a:br>
              <a:rPr lang="en-GB" dirty="0"/>
            </a:br>
            <a:r>
              <a:rPr lang="en-GB" dirty="0"/>
              <a:t>something users are willing to pay</a:t>
            </a:r>
          </a:p>
          <a:p>
            <a:pPr lvl="1"/>
            <a:endParaRPr lang="en-GB" dirty="0"/>
          </a:p>
          <a:p>
            <a:r>
              <a:rPr lang="en-GB" u="sng" dirty="0"/>
              <a:t>Caveats</a:t>
            </a:r>
            <a:r>
              <a:rPr lang="en-GB" dirty="0"/>
              <a:t>: Needs to be realistic, may miss externalities</a:t>
            </a:r>
          </a:p>
          <a:p>
            <a:endParaRPr lang="en-GB" dirty="0"/>
          </a:p>
          <a:p>
            <a:r>
              <a:rPr lang="en-GB" u="sng" dirty="0"/>
              <a:t>Data required</a:t>
            </a:r>
            <a:r>
              <a:rPr lang="en-GB" dirty="0"/>
              <a:t>: information on the scale and cost of </a:t>
            </a:r>
            <a:br>
              <a:rPr lang="en-GB" dirty="0"/>
            </a:br>
            <a:r>
              <a:rPr lang="en-GB" dirty="0"/>
              <a:t>replacement (e.g. number of hives/ha and hire price)</a:t>
            </a:r>
            <a:br>
              <a:rPr lang="en-GB" dirty="0"/>
            </a:b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6" name="Picture 2" descr="http://www.apinews.com/images/stories/fotos/2010/12/hand%20pollination%20.jpg">
            <a:extLst>
              <a:ext uri="{FF2B5EF4-FFF2-40B4-BE49-F238E27FC236}">
                <a16:creationId xmlns:a16="http://schemas.microsoft.com/office/drawing/2014/main" id="{FA215728-E0D5-4E94-808D-AE6AD1D18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2210" r="59260"/>
          <a:stretch/>
        </p:blipFill>
        <p:spPr bwMode="auto">
          <a:xfrm>
            <a:off x="9491871" y="1"/>
            <a:ext cx="2700130" cy="685800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AA3B36-1ABA-4125-9902-B2366ECBB93D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[18] IPBES, 2016. [27] </a:t>
            </a:r>
            <a:r>
              <a:rPr lang="en-GB" sz="1800" b="0" i="0" u="none" strike="noStrike" baseline="0" dirty="0">
                <a:latin typeface="AdvMINION-R"/>
              </a:rPr>
              <a:t>Winfree</a:t>
            </a:r>
            <a:r>
              <a:rPr lang="en-GB" dirty="0"/>
              <a:t> et al., 2011</a:t>
            </a:r>
          </a:p>
        </p:txBody>
      </p:sp>
    </p:spTree>
    <p:extLst>
      <p:ext uri="{BB962C8B-B14F-4D97-AF65-F5344CB8AC3E}">
        <p14:creationId xmlns:p14="http://schemas.microsoft.com/office/powerpoint/2010/main" val="3805781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33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Surplus analysis [18]</a:t>
            </a:r>
          </a:p>
          <a:p>
            <a:pPr lvl="1"/>
            <a:r>
              <a:rPr lang="en-GB" dirty="0"/>
              <a:t>Statistical models of price change in response to </a:t>
            </a:r>
            <a:br>
              <a:rPr lang="en-GB" dirty="0"/>
            </a:br>
            <a:r>
              <a:rPr lang="en-GB" dirty="0"/>
              <a:t>supply drop (DR or YA) or cost increase (RC)</a:t>
            </a:r>
          </a:p>
          <a:p>
            <a:pPr lvl="1"/>
            <a:r>
              <a:rPr lang="en-GB" dirty="0"/>
              <a:t>Captures the change in welfare for consumers </a:t>
            </a:r>
            <a:br>
              <a:rPr lang="en-GB" dirty="0"/>
            </a:br>
            <a:r>
              <a:rPr lang="en-GB" dirty="0"/>
              <a:t>and/or producers</a:t>
            </a:r>
          </a:p>
          <a:p>
            <a:pPr lvl="1"/>
            <a:endParaRPr lang="en-GB" dirty="0"/>
          </a:p>
          <a:p>
            <a:r>
              <a:rPr lang="en-GB" u="sng" dirty="0"/>
              <a:t>Caveats</a:t>
            </a:r>
            <a:r>
              <a:rPr lang="en-GB" dirty="0"/>
              <a:t>: more realistic models are more complex</a:t>
            </a:r>
            <a:br>
              <a:rPr lang="en-GB" dirty="0"/>
            </a:br>
            <a:r>
              <a:rPr lang="en-GB" dirty="0"/>
              <a:t>and often require more data [28]</a:t>
            </a:r>
          </a:p>
          <a:p>
            <a:endParaRPr lang="en-GB" dirty="0"/>
          </a:p>
          <a:p>
            <a:r>
              <a:rPr lang="en-GB" u="sng" dirty="0"/>
              <a:t>Data requirements</a:t>
            </a:r>
            <a:r>
              <a:rPr lang="en-GB" dirty="0"/>
              <a:t>: Minimum: Supply and/or </a:t>
            </a:r>
            <a:br>
              <a:rPr lang="en-GB" dirty="0"/>
            </a:br>
            <a:r>
              <a:rPr lang="en-GB" dirty="0"/>
              <a:t>demand elasticities. Ideal: cross-price elasticities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11A8D-57C8-4869-B31D-12ABCF85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870" y="647701"/>
            <a:ext cx="4450455" cy="3257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22315-1C16-4756-BCBA-EE941E93664E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[18] IPBES, 2016. [28] </a:t>
            </a:r>
            <a:r>
              <a:rPr lang="en-GB" sz="1800" b="0" i="0" u="none" strike="noStrike" baseline="0" dirty="0">
                <a:latin typeface="AdvMINION-R"/>
              </a:rPr>
              <a:t>Lippert</a:t>
            </a:r>
            <a:r>
              <a:rPr lang="en-GB" dirty="0"/>
              <a:t> et al., 2021</a:t>
            </a:r>
          </a:p>
        </p:txBody>
      </p:sp>
    </p:spTree>
    <p:extLst>
      <p:ext uri="{BB962C8B-B14F-4D97-AF65-F5344CB8AC3E}">
        <p14:creationId xmlns:p14="http://schemas.microsoft.com/office/powerpoint/2010/main" val="19520349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33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Stated preferences [18]</a:t>
            </a:r>
          </a:p>
          <a:p>
            <a:r>
              <a:rPr lang="en-GB" sz="2400" dirty="0"/>
              <a:t>Survey instruments designed to elicit willingness to pay </a:t>
            </a:r>
            <a:br>
              <a:rPr lang="en-GB" sz="2400" dirty="0"/>
            </a:br>
            <a:r>
              <a:rPr lang="en-GB" sz="2400" dirty="0"/>
              <a:t>for a hypothetical market.  </a:t>
            </a:r>
          </a:p>
          <a:p>
            <a:r>
              <a:rPr lang="en-GB" sz="2400" dirty="0"/>
              <a:t>E.g. Willingness to pay for bee conservation [20]</a:t>
            </a:r>
          </a:p>
          <a:p>
            <a:pPr lvl="1"/>
            <a:r>
              <a:rPr lang="en-GB" sz="2000" dirty="0"/>
              <a:t>Contingent valuation: 1 fixed alternative</a:t>
            </a:r>
          </a:p>
          <a:p>
            <a:pPr lvl="1"/>
            <a:r>
              <a:rPr lang="en-GB" sz="2000" dirty="0"/>
              <a:t>Choice experiment: multiple alternatives with different</a:t>
            </a:r>
            <a:br>
              <a:rPr lang="en-GB" sz="2000" dirty="0"/>
            </a:br>
            <a:r>
              <a:rPr lang="en-GB" sz="2000" dirty="0"/>
              <a:t>attributes</a:t>
            </a:r>
          </a:p>
          <a:p>
            <a:pPr lvl="1"/>
            <a:r>
              <a:rPr lang="en-GB" sz="2000" dirty="0"/>
              <a:t>Deliberative monetary valuation: Choice experiments with</a:t>
            </a:r>
            <a:br>
              <a:rPr lang="en-GB" sz="2000" dirty="0"/>
            </a:br>
            <a:r>
              <a:rPr lang="en-GB" sz="2000" dirty="0"/>
              <a:t>additional information and discussion</a:t>
            </a:r>
          </a:p>
          <a:p>
            <a:r>
              <a:rPr lang="en-GB" sz="2400" u="sng" dirty="0"/>
              <a:t>Caveats</a:t>
            </a:r>
            <a:r>
              <a:rPr lang="en-GB" sz="2400" dirty="0"/>
              <a:t>: Difficult to make realistic and meaningful, vulnerable to bias</a:t>
            </a:r>
          </a:p>
          <a:p>
            <a:r>
              <a:rPr lang="en-GB" sz="2400" u="sng" dirty="0"/>
              <a:t>Data required</a:t>
            </a:r>
            <a:r>
              <a:rPr lang="en-GB" sz="2400" dirty="0"/>
              <a:t>: Online, in person or postal survey </a:t>
            </a:r>
            <a:br>
              <a:rPr lang="en-GB" sz="2400" dirty="0"/>
            </a:br>
            <a:r>
              <a:rPr lang="en-GB" sz="2400" dirty="0"/>
              <a:t>with 300+ responses, realistic hypothetical policy/action.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22315-1C16-4756-BCBA-EE941E93664E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[18] IPBES, 2016. [20] </a:t>
            </a:r>
            <a:r>
              <a:rPr lang="en-GB" dirty="0" err="1"/>
              <a:t>Narjes</a:t>
            </a:r>
            <a:r>
              <a:rPr lang="en-GB" dirty="0"/>
              <a:t> &amp; Lippert, 2016.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D40F2-77DE-4CB0-A447-913BB8A10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7"/>
          <a:stretch/>
        </p:blipFill>
        <p:spPr>
          <a:xfrm>
            <a:off x="9705976" y="48983"/>
            <a:ext cx="2486024" cy="68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68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22315-1C16-4756-BCBA-EE941E93664E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[20] </a:t>
            </a:r>
            <a:r>
              <a:rPr lang="en-GB" dirty="0" err="1"/>
              <a:t>Narjes</a:t>
            </a:r>
            <a:r>
              <a:rPr lang="en-GB" dirty="0"/>
              <a:t> and Lippert (2016)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513DD-80B5-416F-ACBC-3B9EFC41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204" y="-10571"/>
            <a:ext cx="7273591" cy="65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0837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GB" dirty="0"/>
              <a:t>Pollination services to crops</a:t>
            </a:r>
          </a:p>
          <a:p>
            <a:pPr lvl="1"/>
            <a:r>
              <a:rPr lang="en-GB" dirty="0"/>
              <a:t>Globally: Pollinator dependence is growing, </a:t>
            </a:r>
            <a:br>
              <a:rPr lang="en-GB" dirty="0"/>
            </a:br>
            <a:r>
              <a:rPr lang="en-GB" dirty="0"/>
              <a:t>covering millions of Ha globally [1]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In Cambodia: 235,415hs in 2020 (6% total) [2]</a:t>
            </a:r>
          </a:p>
          <a:p>
            <a:pPr lvl="1"/>
            <a:r>
              <a:rPr lang="en-GB" dirty="0"/>
              <a:t>Key crops include soy, sesame, oil palm [3]</a:t>
            </a:r>
          </a:p>
          <a:p>
            <a:pPr lvl="1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A4F6A-07F4-4724-9984-C5F62D0E5346}"/>
              </a:ext>
            </a:extLst>
          </p:cNvPr>
          <p:cNvSpPr txBox="1"/>
          <p:nvPr/>
        </p:nvSpPr>
        <p:spPr>
          <a:xfrm>
            <a:off x="2005012" y="6499225"/>
            <a:ext cx="818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[1] Aizen et al., 2019. [2] FAOSTAT, 2022. [3] Klein et al., 2007, [4] Ollerton et al., 2011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13D4A-2D88-48B2-9C4B-61F7E735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82" y="3657600"/>
            <a:ext cx="4738468" cy="2700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F2922-4420-4EAC-89D7-C544BE14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80" y="763534"/>
            <a:ext cx="4738469" cy="2894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68264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3300"/>
          </a:xfrm>
        </p:spPr>
        <p:txBody>
          <a:bodyPr/>
          <a:lstStyle/>
          <a:p>
            <a:r>
              <a:rPr lang="en-GB" dirty="0"/>
              <a:t>The value of pollination can increase through the value chain &amp; trade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A87A7-1BAF-490C-A272-805C76F06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r="42128" b="1816"/>
          <a:stretch/>
        </p:blipFill>
        <p:spPr>
          <a:xfrm>
            <a:off x="7237174" y="2377938"/>
            <a:ext cx="4506061" cy="392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F1B2D-5B8F-4DCE-8EEC-13FEF3C9E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63" y="2377938"/>
            <a:ext cx="3849155" cy="4010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E68AF-DAE7-49F3-9001-43F458AB6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53" r="50000"/>
          <a:stretch/>
        </p:blipFill>
        <p:spPr>
          <a:xfrm>
            <a:off x="417201" y="2370701"/>
            <a:ext cx="2748106" cy="3868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B82A34-C6A1-44E0-ACED-0921428BCB40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[29] Hasnain et al, 2021. [30] </a:t>
            </a:r>
            <a:r>
              <a:rPr lang="en-GB" sz="1800" b="0" i="0" u="none" strike="noStrike" baseline="0" dirty="0">
                <a:latin typeface="AdvMINION-R"/>
              </a:rPr>
              <a:t>Tremlett</a:t>
            </a:r>
            <a:r>
              <a:rPr lang="en-GB" dirty="0"/>
              <a:t> et al., 2021</a:t>
            </a:r>
          </a:p>
        </p:txBody>
      </p:sp>
    </p:spTree>
    <p:extLst>
      <p:ext uri="{BB962C8B-B14F-4D97-AF65-F5344CB8AC3E}">
        <p14:creationId xmlns:p14="http://schemas.microsoft.com/office/powerpoint/2010/main" val="2211490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6B887-266C-4883-BC1F-E454BBA24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17066" r="3125" b="4395"/>
          <a:stretch/>
        </p:blipFill>
        <p:spPr>
          <a:xfrm>
            <a:off x="417201" y="46590"/>
            <a:ext cx="11612879" cy="6406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38F816-8209-4B91-B0B8-04E5ADB92357}"/>
              </a:ext>
            </a:extLst>
          </p:cNvPr>
          <p:cNvSpPr/>
          <p:nvPr/>
        </p:nvSpPr>
        <p:spPr>
          <a:xfrm>
            <a:off x="4342040" y="6527626"/>
            <a:ext cx="3126920" cy="3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Countries where pollinators are lost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FBBBDC-2706-4F45-979F-9B5A951B2224}"/>
              </a:ext>
            </a:extLst>
          </p:cNvPr>
          <p:cNvSpPr/>
          <p:nvPr/>
        </p:nvSpPr>
        <p:spPr>
          <a:xfrm>
            <a:off x="4393332" y="6574215"/>
            <a:ext cx="267316" cy="237195"/>
          </a:xfrm>
          <a:prstGeom prst="roundRect">
            <a:avLst/>
          </a:prstGeom>
          <a:solidFill>
            <a:srgbClr val="C00000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A4277-FC2B-4E44-ABAE-0EE2F05F49CC}"/>
              </a:ext>
            </a:extLst>
          </p:cNvPr>
          <p:cNvSpPr txBox="1"/>
          <p:nvPr/>
        </p:nvSpPr>
        <p:spPr>
          <a:xfrm>
            <a:off x="1438274" y="3141732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Disaster Risk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FFB698-4487-411D-9957-C80DCE4BE862}"/>
              </a:ext>
            </a:extLst>
          </p:cNvPr>
          <p:cNvCxnSpPr>
            <a:cxnSpLocks/>
          </p:cNvCxnSpPr>
          <p:nvPr/>
        </p:nvCxnSpPr>
        <p:spPr>
          <a:xfrm flipV="1">
            <a:off x="8334375" y="2817912"/>
            <a:ext cx="1190625" cy="7143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274998-66BB-49AC-AFAD-99CEF83AD8FF}"/>
              </a:ext>
            </a:extLst>
          </p:cNvPr>
          <p:cNvSpPr txBox="1"/>
          <p:nvPr/>
        </p:nvSpPr>
        <p:spPr>
          <a:xfrm>
            <a:off x="468493" y="6471081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[31] Murphy et al., 2022</a:t>
            </a:r>
          </a:p>
        </p:txBody>
      </p:sp>
    </p:spTree>
    <p:extLst>
      <p:ext uri="{BB962C8B-B14F-4D97-AF65-F5344CB8AC3E}">
        <p14:creationId xmlns:p14="http://schemas.microsoft.com/office/powerpoint/2010/main" val="28035680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BBD42-9524-4D86-B385-4ED85D00D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1" y="-22330"/>
            <a:ext cx="11346145" cy="6857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033AF-925C-4BDC-8165-CF41E976A521}"/>
              </a:ext>
            </a:extLst>
          </p:cNvPr>
          <p:cNvSpPr txBox="1"/>
          <p:nvPr/>
        </p:nvSpPr>
        <p:spPr>
          <a:xfrm>
            <a:off x="714375" y="3221992"/>
            <a:ext cx="156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Disaster Risk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A6248-CBF9-4159-8579-71E0214375A2}"/>
              </a:ext>
            </a:extLst>
          </p:cNvPr>
          <p:cNvSpPr/>
          <p:nvPr/>
        </p:nvSpPr>
        <p:spPr>
          <a:xfrm>
            <a:off x="495329" y="48786"/>
            <a:ext cx="107629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5DA3-4D33-484D-87D2-00DBBB52BAB3}"/>
              </a:ext>
            </a:extLst>
          </p:cNvPr>
          <p:cNvSpPr txBox="1"/>
          <p:nvPr/>
        </p:nvSpPr>
        <p:spPr>
          <a:xfrm>
            <a:off x="468493" y="6471081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[31] Murphy et al., 2022</a:t>
            </a:r>
          </a:p>
        </p:txBody>
      </p:sp>
    </p:spTree>
    <p:extLst>
      <p:ext uri="{BB962C8B-B14F-4D97-AF65-F5344CB8AC3E}">
        <p14:creationId xmlns:p14="http://schemas.microsoft.com/office/powerpoint/2010/main" val="4090975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Value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Nutritional value</a:t>
            </a:r>
          </a:p>
          <a:p>
            <a:pPr lvl="1"/>
            <a:r>
              <a:rPr lang="en-GB" dirty="0"/>
              <a:t>Pollinators contribute to nutrition by improving</a:t>
            </a:r>
            <a:br>
              <a:rPr lang="en-GB" dirty="0"/>
            </a:br>
            <a:r>
              <a:rPr lang="en-GB" dirty="0"/>
              <a:t>the quantity and availability of nutrients [32]</a:t>
            </a:r>
          </a:p>
          <a:p>
            <a:pPr lvl="1"/>
            <a:r>
              <a:rPr lang="en-GB" u="sng" dirty="0"/>
              <a:t>Method</a:t>
            </a:r>
            <a:r>
              <a:rPr lang="en-GB" dirty="0"/>
              <a:t>: extension of DR or YA but linked with the</a:t>
            </a:r>
            <a:br>
              <a:rPr lang="en-GB" dirty="0"/>
            </a:br>
            <a:r>
              <a:rPr lang="en-GB" dirty="0"/>
              <a:t>nutrients in each crop rather than market value</a:t>
            </a:r>
          </a:p>
          <a:p>
            <a:endParaRPr lang="en-GB" dirty="0"/>
          </a:p>
          <a:p>
            <a:r>
              <a:rPr lang="en-GB" dirty="0"/>
              <a:t>Social values</a:t>
            </a:r>
          </a:p>
          <a:p>
            <a:pPr lvl="1"/>
            <a:r>
              <a:rPr lang="en-GB" dirty="0"/>
              <a:t>Pollinators contribute cultural value in themselves</a:t>
            </a:r>
            <a:br>
              <a:rPr lang="en-GB" dirty="0"/>
            </a:br>
            <a:r>
              <a:rPr lang="en-GB" dirty="0"/>
              <a:t>and through pollinating culturally valuable plants</a:t>
            </a:r>
          </a:p>
          <a:p>
            <a:pPr lvl="1"/>
            <a:r>
              <a:rPr lang="en-GB" u="sng" dirty="0"/>
              <a:t>Method</a:t>
            </a:r>
            <a:r>
              <a:rPr lang="en-GB" dirty="0"/>
              <a:t>: Surveys and interviews [33]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B2986-395D-45E4-9F21-7E142606E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2" r="13659" b="7930"/>
          <a:stretch/>
        </p:blipFill>
        <p:spPr>
          <a:xfrm>
            <a:off x="7841478" y="3475323"/>
            <a:ext cx="4295775" cy="307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EB76E3-1FA5-4423-8234-6B7D3CE52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4"/>
          <a:stretch/>
        </p:blipFill>
        <p:spPr>
          <a:xfrm>
            <a:off x="8005808" y="199914"/>
            <a:ext cx="3967117" cy="3071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3AC66-62B2-4186-AD32-93F5B5B3D327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[32] Chaplin-Kramer et al., 2014. [33] </a:t>
            </a:r>
            <a:r>
              <a:rPr lang="en-GB" sz="1800" b="0" i="0" u="none" strike="noStrike" baseline="0" dirty="0">
                <a:latin typeface="AdvMINION-R"/>
              </a:rPr>
              <a:t>Sumner</a:t>
            </a:r>
            <a:r>
              <a:rPr lang="en-GB" dirty="0"/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1580372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steps: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115675" cy="489902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What crop price data is available for doing dependence ratio or surplus analyses?</a:t>
            </a:r>
          </a:p>
          <a:p>
            <a:r>
              <a:rPr lang="en-GB" dirty="0"/>
              <a:t>What are the dependence ratios of key crops (e.g. Longan, </a:t>
            </a:r>
            <a:r>
              <a:rPr lang="en-GB" dirty="0" err="1"/>
              <a:t>Durain</a:t>
            </a:r>
            <a:r>
              <a:rPr lang="en-GB" dirty="0"/>
              <a:t>)?</a:t>
            </a:r>
          </a:p>
          <a:p>
            <a:r>
              <a:rPr lang="en-GB" dirty="0"/>
              <a:t>Is there any information on crop prices through local value chains?</a:t>
            </a:r>
          </a:p>
          <a:p>
            <a:r>
              <a:rPr lang="en-GB" dirty="0"/>
              <a:t>Is there any information on how important pollinated crops are to local diets?</a:t>
            </a:r>
          </a:p>
          <a:p>
            <a:endParaRPr lang="en-GB" dirty="0"/>
          </a:p>
          <a:p>
            <a:r>
              <a:rPr lang="en-GB" b="1" dirty="0"/>
              <a:t>Methods</a:t>
            </a:r>
            <a:r>
              <a:rPr lang="en-GB" dirty="0"/>
              <a:t>: Literature search, dependence ratio analysis where possible, spatial decay function modelling of key sites?</a:t>
            </a:r>
          </a:p>
          <a:p>
            <a:r>
              <a:rPr lang="en-GB" b="1" dirty="0"/>
              <a:t>Aims</a:t>
            </a:r>
            <a:r>
              <a:rPr lang="en-GB" dirty="0"/>
              <a:t>: Provide estimates of the economic value of pollination services to agriculture and identify priorities for further study</a:t>
            </a:r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827873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Pressures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main direct drivers of pollinator losses in Asia are [34]:</a:t>
            </a:r>
          </a:p>
          <a:p>
            <a:pPr lvl="1"/>
            <a:r>
              <a:rPr lang="en-GB" dirty="0"/>
              <a:t>Changes in land use (e.g. replacing habitat with farmland)</a:t>
            </a:r>
          </a:p>
          <a:p>
            <a:pPr lvl="1"/>
            <a:r>
              <a:rPr lang="en-GB" dirty="0"/>
              <a:t>Changes in land management (e.g. increasing fertilizer use)</a:t>
            </a:r>
          </a:p>
          <a:p>
            <a:pPr lvl="1"/>
            <a:r>
              <a:rPr lang="en-GB" dirty="0"/>
              <a:t>Chemical pesticide use (not just insecticides!)</a:t>
            </a:r>
          </a:p>
          <a:p>
            <a:pPr lvl="1"/>
            <a:r>
              <a:rPr lang="en-GB" dirty="0"/>
              <a:t>Climate change</a:t>
            </a:r>
          </a:p>
          <a:p>
            <a:endParaRPr lang="en-GB" dirty="0"/>
          </a:p>
          <a:p>
            <a:r>
              <a:rPr lang="en-GB" dirty="0"/>
              <a:t>In Cambodia [data from 2]</a:t>
            </a:r>
          </a:p>
          <a:p>
            <a:pPr lvl="1"/>
            <a:r>
              <a:rPr lang="en-GB" dirty="0"/>
              <a:t>Tree covered area has declined by &gt;950,000 ha since 2000 (CIC LC data)</a:t>
            </a:r>
          </a:p>
          <a:p>
            <a:pPr lvl="1"/>
            <a:r>
              <a:rPr lang="en-GB" dirty="0"/>
              <a:t>Urban area has more than tripled in this time</a:t>
            </a:r>
          </a:p>
          <a:p>
            <a:pPr lvl="1"/>
            <a:r>
              <a:rPr lang="en-GB" dirty="0"/>
              <a:t>Between 2002-2019, fertilizer use increased by &gt;148,000 tonnes</a:t>
            </a:r>
          </a:p>
          <a:p>
            <a:pPr lvl="1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8D6C-369B-4549-872C-B9E419B33582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[34] </a:t>
            </a:r>
            <a:r>
              <a:rPr lang="en-GB" dirty="0"/>
              <a:t>Dicks et al., 2021</a:t>
            </a:r>
          </a:p>
        </p:txBody>
      </p:sp>
    </p:spTree>
    <p:extLst>
      <p:ext uri="{BB962C8B-B14F-4D97-AF65-F5344CB8AC3E}">
        <p14:creationId xmlns:p14="http://schemas.microsoft.com/office/powerpoint/2010/main" val="1291199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Pressures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4514" cy="4351338"/>
          </a:xfrm>
        </p:spPr>
        <p:txBody>
          <a:bodyPr/>
          <a:lstStyle/>
          <a:p>
            <a:r>
              <a:rPr lang="en-GB" dirty="0"/>
              <a:t>Common management techniques</a:t>
            </a:r>
          </a:p>
          <a:p>
            <a:pPr lvl="1"/>
            <a:r>
              <a:rPr lang="en-GB" dirty="0"/>
              <a:t>Maintaining diverse landscapes (e.g. agroforestry)</a:t>
            </a:r>
          </a:p>
          <a:p>
            <a:pPr lvl="1"/>
            <a:r>
              <a:rPr lang="en-GB" dirty="0"/>
              <a:t>Sustainable intensification</a:t>
            </a:r>
          </a:p>
          <a:p>
            <a:pPr lvl="1"/>
            <a:r>
              <a:rPr lang="en-GB" dirty="0"/>
              <a:t>Reduced pesticide use (Integrated pest management)</a:t>
            </a:r>
          </a:p>
          <a:p>
            <a:endParaRPr lang="en-GB" dirty="0"/>
          </a:p>
          <a:p>
            <a:r>
              <a:rPr lang="en-GB" dirty="0"/>
              <a:t>Challenges in managing pollinators</a:t>
            </a:r>
          </a:p>
          <a:p>
            <a:pPr lvl="1"/>
            <a:r>
              <a:rPr lang="en-GB" dirty="0"/>
              <a:t>Land owners may not see it as a priority [35]</a:t>
            </a:r>
          </a:p>
          <a:p>
            <a:pPr lvl="1"/>
            <a:r>
              <a:rPr lang="en-GB" dirty="0"/>
              <a:t>Interventions need to be targeted towards the right species [36]</a:t>
            </a:r>
          </a:p>
          <a:p>
            <a:pPr lvl="1"/>
            <a:r>
              <a:rPr lang="en-GB" dirty="0"/>
              <a:t>Interventions will have different effects in different landscapes [37]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2D23B-62C4-4F63-9D74-2A2CD3374DBF}"/>
              </a:ext>
            </a:extLst>
          </p:cNvPr>
          <p:cNvSpPr txBox="1"/>
          <p:nvPr/>
        </p:nvSpPr>
        <p:spPr>
          <a:xfrm>
            <a:off x="1457326" y="6492875"/>
            <a:ext cx="900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[35] Zhang et al., 2018. [36] Cole et al., 2020. [37] </a:t>
            </a:r>
            <a:r>
              <a:rPr lang="en-GB" dirty="0" err="1"/>
              <a:t>Tscharntke</a:t>
            </a:r>
            <a:r>
              <a:rPr lang="en-GB" dirty="0"/>
              <a:t> et al., 2012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A3E87-EC9C-4A70-876C-A705C47C7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r="34881"/>
          <a:stretch/>
        </p:blipFill>
        <p:spPr>
          <a:xfrm>
            <a:off x="9742714" y="0"/>
            <a:ext cx="244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42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Pressures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Evaluating governance [38]</a:t>
            </a:r>
          </a:p>
          <a:p>
            <a:pPr lvl="1"/>
            <a:r>
              <a:rPr lang="en-GB" dirty="0"/>
              <a:t>Management needs clear, </a:t>
            </a:r>
            <a:br>
              <a:rPr lang="en-GB" dirty="0"/>
            </a:br>
            <a:r>
              <a:rPr lang="en-GB" dirty="0"/>
              <a:t>measurable objectives</a:t>
            </a:r>
          </a:p>
          <a:p>
            <a:pPr lvl="1"/>
            <a:r>
              <a:rPr lang="en-GB" dirty="0"/>
              <a:t>Policy can be set by different levels </a:t>
            </a:r>
            <a:br>
              <a:rPr lang="en-GB" dirty="0"/>
            </a:br>
            <a:r>
              <a:rPr lang="en-GB" dirty="0"/>
              <a:t>of government and by business</a:t>
            </a:r>
          </a:p>
          <a:p>
            <a:pPr lvl="1"/>
            <a:r>
              <a:rPr lang="en-GB" dirty="0"/>
              <a:t>Businesses may not be based in </a:t>
            </a:r>
            <a:br>
              <a:rPr lang="en-GB" dirty="0"/>
            </a:br>
            <a:r>
              <a:rPr lang="en-GB" dirty="0"/>
              <a:t>Cambodia (e.g. multinationals)</a:t>
            </a:r>
          </a:p>
          <a:p>
            <a:pPr lvl="1"/>
            <a:r>
              <a:rPr lang="en-GB" dirty="0"/>
              <a:t>Need to determine</a:t>
            </a:r>
          </a:p>
          <a:p>
            <a:pPr lvl="2"/>
            <a:r>
              <a:rPr lang="en-GB" dirty="0"/>
              <a:t>Who is responsible for what?</a:t>
            </a:r>
          </a:p>
          <a:p>
            <a:pPr lvl="2"/>
            <a:r>
              <a:rPr lang="en-GB" dirty="0"/>
              <a:t>How do pollinators affect their </a:t>
            </a:r>
            <a:br>
              <a:rPr lang="en-GB" dirty="0"/>
            </a:br>
            <a:r>
              <a:rPr lang="en-GB" dirty="0"/>
              <a:t>objectives?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AC7BE-9EDB-4B0F-B966-724ED841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38250"/>
            <a:ext cx="6029218" cy="55435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B3029D-096A-46FD-9428-BE7468BF1390}"/>
              </a:ext>
            </a:extLst>
          </p:cNvPr>
          <p:cNvSpPr txBox="1"/>
          <p:nvPr/>
        </p:nvSpPr>
        <p:spPr>
          <a:xfrm>
            <a:off x="1457326" y="6492875"/>
            <a:ext cx="408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[38] </a:t>
            </a:r>
            <a:r>
              <a:rPr lang="en-GB" dirty="0" err="1"/>
              <a:t>Ratamaki</a:t>
            </a:r>
            <a:r>
              <a:rPr lang="en-GB" dirty="0"/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2976224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steps: Pressures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115675" cy="4899025"/>
          </a:xfrm>
        </p:spPr>
        <p:txBody>
          <a:bodyPr>
            <a:normAutofit/>
          </a:bodyPr>
          <a:lstStyle/>
          <a:p>
            <a:r>
              <a:rPr lang="en-GB" dirty="0"/>
              <a:t>What data is available on known pressures to pollinators (</a:t>
            </a:r>
            <a:r>
              <a:rPr lang="en-GB" dirty="0" err="1"/>
              <a:t>inc</a:t>
            </a:r>
            <a:r>
              <a:rPr lang="en-GB" dirty="0"/>
              <a:t> Climate change) and how spatially resolved is it?</a:t>
            </a:r>
          </a:p>
          <a:p>
            <a:r>
              <a:rPr lang="en-GB" dirty="0"/>
              <a:t>Is there any information available on farmer knowledge of pollinators and can we survey them?</a:t>
            </a:r>
          </a:p>
          <a:p>
            <a:r>
              <a:rPr lang="en-GB" dirty="0"/>
              <a:t>What policies may have a direct or indirect effect on pollinators?</a:t>
            </a:r>
          </a:p>
          <a:p>
            <a:endParaRPr lang="en-GB" dirty="0"/>
          </a:p>
          <a:p>
            <a:r>
              <a:rPr lang="en-GB" b="1" dirty="0"/>
              <a:t>Methods</a:t>
            </a:r>
            <a:r>
              <a:rPr lang="en-GB" dirty="0"/>
              <a:t>: Literature search, interviews with government and business, mind/policy mapping</a:t>
            </a:r>
          </a:p>
          <a:p>
            <a:r>
              <a:rPr lang="en-GB" b="1" dirty="0"/>
              <a:t>Aims</a:t>
            </a:r>
            <a:r>
              <a:rPr lang="en-GB" dirty="0"/>
              <a:t>: Provide a review of knowledge on pressures and the possible means for different actors to manage these pressures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4853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pollination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494AA4-6A98-4BEE-94C1-CB447FC0DF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904051"/>
              </p:ext>
            </p:extLst>
          </p:nvPr>
        </p:nvGraphicFramePr>
        <p:xfrm>
          <a:off x="838199" y="1514475"/>
          <a:ext cx="10810875" cy="497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70E00A4-5C7B-4CE0-97B3-AE2182CB5D20}"/>
              </a:ext>
            </a:extLst>
          </p:cNvPr>
          <p:cNvSpPr txBox="1"/>
          <p:nvPr/>
        </p:nvSpPr>
        <p:spPr>
          <a:xfrm>
            <a:off x="5157787" y="6488668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[2] FAOSTAT, 2022</a:t>
            </a:r>
          </a:p>
        </p:txBody>
      </p:sp>
    </p:spTree>
    <p:extLst>
      <p:ext uri="{BB962C8B-B14F-4D97-AF65-F5344CB8AC3E}">
        <p14:creationId xmlns:p14="http://schemas.microsoft.com/office/powerpoint/2010/main" val="282729999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GB" dirty="0"/>
              <a:t>Pollination services to crops</a:t>
            </a:r>
          </a:p>
          <a:p>
            <a:pPr lvl="1"/>
            <a:r>
              <a:rPr lang="en-GB" dirty="0"/>
              <a:t>Globally: Pollinator dependence is growing, </a:t>
            </a:r>
            <a:br>
              <a:rPr lang="en-GB" dirty="0"/>
            </a:br>
            <a:r>
              <a:rPr lang="en-GB" dirty="0"/>
              <a:t>covering millions of Ha globally [1]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In Cambodia: 235,415hs in 2020 (6% total) [2]</a:t>
            </a:r>
          </a:p>
          <a:p>
            <a:pPr lvl="1"/>
            <a:r>
              <a:rPr lang="en-GB" dirty="0"/>
              <a:t>Key crops include soy, sesame, oil palm [3]</a:t>
            </a:r>
          </a:p>
          <a:p>
            <a:pPr lvl="1"/>
            <a:r>
              <a:rPr lang="en-GB" dirty="0"/>
              <a:t>This is missing cashew, durian and longan</a:t>
            </a:r>
          </a:p>
          <a:p>
            <a:endParaRPr lang="en-GB" dirty="0"/>
          </a:p>
          <a:p>
            <a:r>
              <a:rPr lang="en-GB" dirty="0"/>
              <a:t>Pollination services to wild plants</a:t>
            </a:r>
          </a:p>
          <a:p>
            <a:pPr lvl="1"/>
            <a:r>
              <a:rPr lang="en-GB" dirty="0"/>
              <a:t>~80% of global flowering plants depend </a:t>
            </a:r>
            <a:br>
              <a:rPr lang="en-GB" dirty="0"/>
            </a:br>
            <a:r>
              <a:rPr lang="en-GB" dirty="0"/>
              <a:t>on pollinators [4]</a:t>
            </a:r>
          </a:p>
          <a:p>
            <a:pPr lvl="1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13D4A-2D88-48B2-9C4B-61F7E735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82" y="3657600"/>
            <a:ext cx="4738468" cy="2700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F2922-4420-4EAC-89D7-C544BE14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80" y="763534"/>
            <a:ext cx="4738469" cy="2894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CE6E36-655B-4FA6-9A5B-D7E992B6825B}"/>
              </a:ext>
            </a:extLst>
          </p:cNvPr>
          <p:cNvSpPr txBox="1"/>
          <p:nvPr/>
        </p:nvSpPr>
        <p:spPr>
          <a:xfrm>
            <a:off x="2005012" y="6499225"/>
            <a:ext cx="818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[1] Aizen et al., 2019. [2] FAOSTAT, 2022. [3] Klein et al., 2007, [4] Ollerton et al., 2011</a:t>
            </a:r>
          </a:p>
        </p:txBody>
      </p:sp>
    </p:spTree>
    <p:extLst>
      <p:ext uri="{BB962C8B-B14F-4D97-AF65-F5344CB8AC3E}">
        <p14:creationId xmlns:p14="http://schemas.microsoft.com/office/powerpoint/2010/main" val="27173748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-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GB" dirty="0"/>
              <a:t>Are there better statistics from the ministry?</a:t>
            </a:r>
          </a:p>
          <a:p>
            <a:r>
              <a:rPr lang="en-GB" dirty="0"/>
              <a:t>What can we say about the food system these crops are in? </a:t>
            </a:r>
          </a:p>
          <a:p>
            <a:pPr lvl="1"/>
            <a:r>
              <a:rPr lang="en-GB" dirty="0"/>
              <a:t>Who is growing these crops? Small farmers or large growers?</a:t>
            </a:r>
          </a:p>
          <a:p>
            <a:pPr lvl="1"/>
            <a:r>
              <a:rPr lang="en-GB" dirty="0"/>
              <a:t>Who are they selling to? Multinationals or local markets?</a:t>
            </a:r>
          </a:p>
          <a:p>
            <a:r>
              <a:rPr lang="en-GB" dirty="0"/>
              <a:t>How many wild plants are pollinated by animals in Cambodia?</a:t>
            </a:r>
          </a:p>
          <a:p>
            <a:pPr lvl="1"/>
            <a:r>
              <a:rPr lang="en-GB" dirty="0"/>
              <a:t>Do any of these have non-crop value? (e.g. as medicine)</a:t>
            </a:r>
          </a:p>
          <a:p>
            <a:pPr lvl="1"/>
            <a:r>
              <a:rPr lang="en-GB" dirty="0"/>
              <a:t>Are any of these culturally valuable?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Methods</a:t>
            </a:r>
            <a:r>
              <a:rPr lang="en-GB" dirty="0"/>
              <a:t>: Literature review (and maybe interviews?)</a:t>
            </a:r>
          </a:p>
          <a:p>
            <a:pPr marL="0" indent="0">
              <a:buNone/>
            </a:pPr>
            <a:r>
              <a:rPr lang="en-GB" b="1" dirty="0"/>
              <a:t>Aims</a:t>
            </a:r>
            <a:r>
              <a:rPr lang="en-GB" dirty="0"/>
              <a:t>: Identify a few key statistics for high-level messages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60212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677275" cy="4498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What species are pollinating crops and plants?</a:t>
            </a:r>
          </a:p>
          <a:p>
            <a:r>
              <a:rPr lang="en-GB" dirty="0"/>
              <a:t>Globally, pollination is provided by managed and wild pollinators [5]</a:t>
            </a:r>
          </a:p>
          <a:p>
            <a:r>
              <a:rPr lang="en-GB" dirty="0"/>
              <a:t>Pollinators are identified through observational field studies [6]</a:t>
            </a:r>
          </a:p>
          <a:p>
            <a:r>
              <a:rPr lang="en-GB" dirty="0"/>
              <a:t>Species pools can also be inferred through literature [7]</a:t>
            </a:r>
          </a:p>
          <a:p>
            <a:pPr lvl="1"/>
            <a:r>
              <a:rPr lang="en-GB" dirty="0"/>
              <a:t>Definite pollinators: observed as pollinators</a:t>
            </a:r>
          </a:p>
          <a:p>
            <a:pPr lvl="1"/>
            <a:r>
              <a:rPr lang="en-GB" dirty="0"/>
              <a:t>Likely pollinators: observed elsewhere</a:t>
            </a:r>
          </a:p>
          <a:p>
            <a:pPr lvl="1"/>
            <a:r>
              <a:rPr lang="en-GB" dirty="0"/>
              <a:t>Possible pollinators: not observed but have the right traits and are in the right places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1F3ED-9841-401D-8D9E-1961A817E362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[5] Garibaldi et al., 2013, [6] Potts et al., 2021, [7] Hutchinson et al.,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F5B78-C4B0-48F5-A428-51DCC6C2F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7" r="12679"/>
          <a:stretch/>
        </p:blipFill>
        <p:spPr>
          <a:xfrm>
            <a:off x="9725025" y="0"/>
            <a:ext cx="246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11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677275" cy="449897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1F3ED-9841-401D-8D9E-1961A817E362}"/>
              </a:ext>
            </a:extLst>
          </p:cNvPr>
          <p:cNvSpPr txBox="1"/>
          <p:nvPr/>
        </p:nvSpPr>
        <p:spPr>
          <a:xfrm>
            <a:off x="2486024" y="6492875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[5] Garibaldi et al.,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3FA22-F2E4-49A9-A79F-2D6195AB5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"/>
          <a:stretch/>
        </p:blipFill>
        <p:spPr>
          <a:xfrm>
            <a:off x="619125" y="1339690"/>
            <a:ext cx="10953750" cy="49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487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AB44-CB57-4CF4-9C5A-3E7991A7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and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F93A-9F82-4478-902B-B4E4FB6B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839199" cy="449897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7101B-E1B0-44EE-B5FD-261F7F08A2EF}"/>
              </a:ext>
            </a:extLst>
          </p:cNvPr>
          <p:cNvSpPr/>
          <p:nvPr/>
        </p:nvSpPr>
        <p:spPr>
          <a:xfrm rot="10800000">
            <a:off x="0" y="24"/>
            <a:ext cx="417200" cy="685797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2FABA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ED373F-9D12-40A6-9D91-8CC0304217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1" y="1346198"/>
            <a:ext cx="7343775" cy="5457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21FBB-3869-48BD-836C-2A2B074F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193" y="4457700"/>
            <a:ext cx="4405807" cy="2373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85A1E-56CE-4BC9-8B70-5EF3F5EC6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193" y="2157560"/>
            <a:ext cx="4405807" cy="2300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178E3-B74F-4F34-B646-7ACF0CFA4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226" y="1"/>
            <a:ext cx="4468774" cy="21575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D021803-EF5B-49D8-A204-3500C1E1D4E5}"/>
              </a:ext>
            </a:extLst>
          </p:cNvPr>
          <p:cNvGrpSpPr/>
          <p:nvPr/>
        </p:nvGrpSpPr>
        <p:grpSpPr>
          <a:xfrm>
            <a:off x="10850524" y="4602196"/>
            <a:ext cx="1341476" cy="892552"/>
            <a:chOff x="6276975" y="47171"/>
            <a:chExt cx="1341476" cy="8925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FA44945-487C-45EF-BA47-0D00190929B2}"/>
                </a:ext>
              </a:extLst>
            </p:cNvPr>
            <p:cNvSpPr/>
            <p:nvPr/>
          </p:nvSpPr>
          <p:spPr>
            <a:xfrm>
              <a:off x="6276975" y="68408"/>
              <a:ext cx="314325" cy="2427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41CAAB2-3545-4E2A-9469-90BEDB90CBF3}"/>
                </a:ext>
              </a:extLst>
            </p:cNvPr>
            <p:cNvSpPr/>
            <p:nvPr/>
          </p:nvSpPr>
          <p:spPr>
            <a:xfrm>
              <a:off x="6276975" y="375696"/>
              <a:ext cx="314325" cy="2427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E688874-4AF8-4B86-8CE7-123D4ACFB151}"/>
                </a:ext>
              </a:extLst>
            </p:cNvPr>
            <p:cNvSpPr/>
            <p:nvPr/>
          </p:nvSpPr>
          <p:spPr>
            <a:xfrm>
              <a:off x="6276975" y="696983"/>
              <a:ext cx="314325" cy="24274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EB0ACD-D5B1-4081-9EE6-DE4FA73DA74B}"/>
                </a:ext>
              </a:extLst>
            </p:cNvPr>
            <p:cNvSpPr txBox="1"/>
            <p:nvPr/>
          </p:nvSpPr>
          <p:spPr>
            <a:xfrm>
              <a:off x="6591300" y="47171"/>
              <a:ext cx="102715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Definite</a:t>
              </a:r>
            </a:p>
            <a:p>
              <a:endParaRPr lang="en-GB" sz="500" dirty="0"/>
            </a:p>
            <a:p>
              <a:r>
                <a:rPr lang="en-GB" sz="1400" dirty="0"/>
                <a:t>Likely</a:t>
              </a:r>
            </a:p>
            <a:p>
              <a:endParaRPr lang="en-GB" sz="500" dirty="0"/>
            </a:p>
            <a:p>
              <a:r>
                <a:rPr lang="en-GB" sz="1400" dirty="0"/>
                <a:t>Possible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50B52B-2AAE-47FD-9AE7-8A64944ACD2A}"/>
              </a:ext>
            </a:extLst>
          </p:cNvPr>
          <p:cNvSpPr txBox="1"/>
          <p:nvPr/>
        </p:nvSpPr>
        <p:spPr>
          <a:xfrm>
            <a:off x="2005012" y="6499225"/>
            <a:ext cx="818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[7] Hutchinson et al., 2021</a:t>
            </a:r>
          </a:p>
        </p:txBody>
      </p:sp>
    </p:spTree>
    <p:extLst>
      <p:ext uri="{BB962C8B-B14F-4D97-AF65-F5344CB8AC3E}">
        <p14:creationId xmlns:p14="http://schemas.microsoft.com/office/powerpoint/2010/main" val="2227374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C533B449075438744B57991855D63" ma:contentTypeVersion="13" ma:contentTypeDescription="Create a new document." ma:contentTypeScope="" ma:versionID="2b6c0dcafca80fe8ce4f6f76526e320b">
  <xsd:schema xmlns:xsd="http://www.w3.org/2001/XMLSchema" xmlns:xs="http://www.w3.org/2001/XMLSchema" xmlns:p="http://schemas.microsoft.com/office/2006/metadata/properties" xmlns:ns2="b4f87f36-f9f3-4753-b095-5a0c122f0a4e" xmlns:ns3="988828e2-e93a-4802-b548-f32cd527b975" targetNamespace="http://schemas.microsoft.com/office/2006/metadata/properties" ma:root="true" ma:fieldsID="4e02770c4ac3448b152e0665254c0b5d" ns2:_="" ns3:_="">
    <xsd:import namespace="b4f87f36-f9f3-4753-b095-5a0c122f0a4e"/>
    <xsd:import namespace="988828e2-e93a-4802-b548-f32cd527b9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87f36-f9f3-4753-b095-5a0c122f0a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828e2-e93a-4802-b548-f32cd527b97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B86B91-D461-413D-8BC4-32AD5A44B0B2}"/>
</file>

<file path=customXml/itemProps2.xml><?xml version="1.0" encoding="utf-8"?>
<ds:datastoreItem xmlns:ds="http://schemas.openxmlformats.org/officeDocument/2006/customXml" ds:itemID="{5B2B7CCB-1214-45B1-9FBA-FAA53FA0B994}"/>
</file>

<file path=customXml/itemProps3.xml><?xml version="1.0" encoding="utf-8"?>
<ds:datastoreItem xmlns:ds="http://schemas.openxmlformats.org/officeDocument/2006/customXml" ds:itemID="{4DCA0AE4-7B73-4251-B9E3-9524BA0E4A5D}"/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2513</Words>
  <Application>Microsoft Office PowerPoint</Application>
  <PresentationFormat>Widescreen</PresentationFormat>
  <Paragraphs>281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AdvMINION-R</vt:lpstr>
      <vt:lpstr>Arial</vt:lpstr>
      <vt:lpstr>Calibri</vt:lpstr>
      <vt:lpstr>Calibri Light</vt:lpstr>
      <vt:lpstr>Office Theme</vt:lpstr>
      <vt:lpstr>NEA Cambodia - Pollinators</vt:lpstr>
      <vt:lpstr>Possible outcomes of the NEA</vt:lpstr>
      <vt:lpstr>Overview of pollination</vt:lpstr>
      <vt:lpstr>Overview of pollination</vt:lpstr>
      <vt:lpstr>Overview of pollination</vt:lpstr>
      <vt:lpstr>Next steps - Overview</vt:lpstr>
      <vt:lpstr>Status and Trends</vt:lpstr>
      <vt:lpstr>Status and Trends</vt:lpstr>
      <vt:lpstr>Status and Trends</vt:lpstr>
      <vt:lpstr>Status and Trends</vt:lpstr>
      <vt:lpstr>Status and Trends</vt:lpstr>
      <vt:lpstr>Status and Trends</vt:lpstr>
      <vt:lpstr>Status and Trends</vt:lpstr>
      <vt:lpstr>Status and Trends</vt:lpstr>
      <vt:lpstr>2: Status and Trends</vt:lpstr>
      <vt:lpstr>Status and Trends</vt:lpstr>
      <vt:lpstr>Next steps: Status and Trends</vt:lpstr>
      <vt:lpstr>Value of pollination</vt:lpstr>
      <vt:lpstr>PowerPoint Presentation</vt:lpstr>
      <vt:lpstr>Value of pollination</vt:lpstr>
      <vt:lpstr>Value of pollination</vt:lpstr>
      <vt:lpstr>Value of pollination</vt:lpstr>
      <vt:lpstr>Value of pollination</vt:lpstr>
      <vt:lpstr>Value of pollination</vt:lpstr>
      <vt:lpstr>4: Impacts of Pollinator Declines</vt:lpstr>
      <vt:lpstr>Value of pollination</vt:lpstr>
      <vt:lpstr>Value of pollination</vt:lpstr>
      <vt:lpstr>Value of pollination</vt:lpstr>
      <vt:lpstr>PowerPoint Presentation</vt:lpstr>
      <vt:lpstr>Value of pollination</vt:lpstr>
      <vt:lpstr>PowerPoint Presentation</vt:lpstr>
      <vt:lpstr>PowerPoint Presentation</vt:lpstr>
      <vt:lpstr>Value of pollination</vt:lpstr>
      <vt:lpstr>Next steps: Values</vt:lpstr>
      <vt:lpstr>Pressures and management</vt:lpstr>
      <vt:lpstr>Pressures and management</vt:lpstr>
      <vt:lpstr>Pressures and management</vt:lpstr>
      <vt:lpstr>Next steps: Pressures and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 Cambodia - Pollinators</dc:title>
  <dc:creator>Tom Breeze</dc:creator>
  <cp:lastModifiedBy>Tom Breeze</cp:lastModifiedBy>
  <cp:revision>1</cp:revision>
  <dcterms:created xsi:type="dcterms:W3CDTF">2022-03-24T21:15:36Z</dcterms:created>
  <dcterms:modified xsi:type="dcterms:W3CDTF">2022-04-22T16:09:49Z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0x010100196C533B449075438744B57991855D63</vt:lpwstr>
  </property>
</Properties>
</file>